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337" r:id="rId4"/>
    <p:sldId id="261" r:id="rId5"/>
    <p:sldId id="262" r:id="rId6"/>
    <p:sldId id="264" r:id="rId7"/>
    <p:sldId id="265" r:id="rId8"/>
    <p:sldId id="266" r:id="rId9"/>
    <p:sldId id="269" r:id="rId10"/>
    <p:sldId id="268" r:id="rId11"/>
    <p:sldId id="263" r:id="rId12"/>
    <p:sldId id="270" r:id="rId13"/>
    <p:sldId id="271" r:id="rId14"/>
    <p:sldId id="273" r:id="rId15"/>
    <p:sldId id="272" r:id="rId16"/>
    <p:sldId id="274" r:id="rId17"/>
    <p:sldId id="275" r:id="rId18"/>
    <p:sldId id="277" r:id="rId19"/>
    <p:sldId id="276" r:id="rId20"/>
    <p:sldId id="280" r:id="rId21"/>
    <p:sldId id="281" r:id="rId22"/>
    <p:sldId id="282" r:id="rId23"/>
    <p:sldId id="278" r:id="rId24"/>
    <p:sldId id="286" r:id="rId25"/>
    <p:sldId id="279" r:id="rId26"/>
    <p:sldId id="287" r:id="rId27"/>
    <p:sldId id="332" r:id="rId28"/>
    <p:sldId id="333" r:id="rId29"/>
    <p:sldId id="335" r:id="rId30"/>
    <p:sldId id="336" r:id="rId31"/>
    <p:sldId id="284" r:id="rId32"/>
    <p:sldId id="338" r:id="rId33"/>
    <p:sldId id="288" r:id="rId34"/>
    <p:sldId id="289" r:id="rId35"/>
    <p:sldId id="290" r:id="rId36"/>
    <p:sldId id="291" r:id="rId37"/>
    <p:sldId id="292" r:id="rId38"/>
    <p:sldId id="293" r:id="rId39"/>
    <p:sldId id="331" r:id="rId40"/>
    <p:sldId id="295" r:id="rId41"/>
    <p:sldId id="303" r:id="rId42"/>
    <p:sldId id="324" r:id="rId43"/>
    <p:sldId id="325" r:id="rId44"/>
    <p:sldId id="326" r:id="rId45"/>
    <p:sldId id="327" r:id="rId46"/>
    <p:sldId id="330" r:id="rId47"/>
    <p:sldId id="323" r:id="rId48"/>
    <p:sldId id="294" r:id="rId49"/>
    <p:sldId id="328" r:id="rId50"/>
    <p:sldId id="329" r:id="rId51"/>
    <p:sldId id="297" r:id="rId52"/>
    <p:sldId id="298" r:id="rId53"/>
    <p:sldId id="299" r:id="rId54"/>
    <p:sldId id="302" r:id="rId55"/>
    <p:sldId id="301" r:id="rId56"/>
    <p:sldId id="306" r:id="rId57"/>
    <p:sldId id="304" r:id="rId58"/>
    <p:sldId id="307" r:id="rId59"/>
    <p:sldId id="300" r:id="rId60"/>
    <p:sldId id="308" r:id="rId61"/>
    <p:sldId id="305" r:id="rId62"/>
    <p:sldId id="309" r:id="rId63"/>
    <p:sldId id="314" r:id="rId64"/>
    <p:sldId id="317" r:id="rId65"/>
    <p:sldId id="316" r:id="rId66"/>
    <p:sldId id="318" r:id="rId67"/>
    <p:sldId id="319" r:id="rId68"/>
    <p:sldId id="315" r:id="rId69"/>
    <p:sldId id="322" r:id="rId70"/>
    <p:sldId id="310" r:id="rId71"/>
    <p:sldId id="320" r:id="rId72"/>
    <p:sldId id="321" r:id="rId73"/>
    <p:sldId id="31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9DF50E-8CD4-407C-8ECB-A2496B2CECBC}">
          <p14:sldIdLst>
            <p14:sldId id="256"/>
            <p14:sldId id="258"/>
            <p14:sldId id="337"/>
            <p14:sldId id="261"/>
            <p14:sldId id="262"/>
            <p14:sldId id="264"/>
            <p14:sldId id="265"/>
            <p14:sldId id="266"/>
            <p14:sldId id="269"/>
            <p14:sldId id="268"/>
            <p14:sldId id="263"/>
            <p14:sldId id="270"/>
            <p14:sldId id="271"/>
            <p14:sldId id="273"/>
            <p14:sldId id="272"/>
            <p14:sldId id="274"/>
            <p14:sldId id="275"/>
            <p14:sldId id="277"/>
            <p14:sldId id="276"/>
            <p14:sldId id="280"/>
            <p14:sldId id="281"/>
            <p14:sldId id="282"/>
            <p14:sldId id="278"/>
            <p14:sldId id="286"/>
            <p14:sldId id="279"/>
            <p14:sldId id="287"/>
            <p14:sldId id="332"/>
            <p14:sldId id="333"/>
            <p14:sldId id="335"/>
            <p14:sldId id="336"/>
          </p14:sldIdLst>
        </p14:section>
        <p14:section name="Untitled Section" id="{826AFA57-2A49-488E-B062-213ABDA04166}">
          <p14:sldIdLst>
            <p14:sldId id="284"/>
            <p14:sldId id="338"/>
            <p14:sldId id="288"/>
            <p14:sldId id="289"/>
            <p14:sldId id="290"/>
            <p14:sldId id="291"/>
            <p14:sldId id="292"/>
            <p14:sldId id="293"/>
            <p14:sldId id="331"/>
            <p14:sldId id="295"/>
            <p14:sldId id="303"/>
            <p14:sldId id="324"/>
            <p14:sldId id="325"/>
            <p14:sldId id="326"/>
            <p14:sldId id="327"/>
            <p14:sldId id="330"/>
            <p14:sldId id="323"/>
            <p14:sldId id="294"/>
            <p14:sldId id="328"/>
            <p14:sldId id="329"/>
            <p14:sldId id="297"/>
            <p14:sldId id="298"/>
            <p14:sldId id="299"/>
            <p14:sldId id="302"/>
            <p14:sldId id="301"/>
            <p14:sldId id="306"/>
            <p14:sldId id="304"/>
            <p14:sldId id="307"/>
            <p14:sldId id="300"/>
            <p14:sldId id="308"/>
            <p14:sldId id="305"/>
            <p14:sldId id="309"/>
            <p14:sldId id="314"/>
            <p14:sldId id="317"/>
            <p14:sldId id="316"/>
            <p14:sldId id="318"/>
            <p14:sldId id="319"/>
            <p14:sldId id="315"/>
            <p14:sldId id="322"/>
            <p14:sldId id="310"/>
            <p14:sldId id="320"/>
            <p14:sldId id="32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C8236A-E2DC-43DE-9BA4-C54D95E015F2}" v="296" dt="2024-05-25T21:17:48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21EE3-7320-4EFA-BC22-BE083DB8E869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778DA-6228-49FF-A811-594DB489C22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740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6779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802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264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596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8949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5455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909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508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678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1755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0600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0056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1748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6221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186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3251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36476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705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80268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435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8087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807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8668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249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3212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4495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9312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039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08530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6208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9108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49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4486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449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37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56844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0646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752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149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6961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0896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908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720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59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2887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72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6827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46442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1487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60665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95140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04313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89815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29488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6510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69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5874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0401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5779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47170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35763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73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081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026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3174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778DA-6228-49FF-A811-594DB489C227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7844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8C90-E36F-98A4-14EA-170D6A98D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32DF9-87FC-A557-0CEF-98E699BB3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5FA9C-8BFD-F9C2-524C-182C40D1C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7373-809B-24D2-1D69-33EB311E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5AA6-3BBC-4688-D297-472CDEEF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187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5845-08F5-220F-5B00-8BD5C134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C37DA-324A-447D-B920-2BEE53398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6C3E8-D24B-6F5E-D040-68D5B336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81629-6A0C-7037-EFF1-934C1A45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F2A12-48A4-E2A2-2634-E1E17303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602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F93FD-F98C-F5E4-D8FE-A962BF0F6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794CD-5DB1-BFEB-3F0B-9E6498C0D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42DE5-D0D3-18D0-6912-91582C58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1C2B-D3C9-A4F3-D79D-5B3D49C3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36EFD-AB8A-14AC-D452-7B74793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691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42D0-8E42-DF40-F8D4-BB6F5700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8D93-3D7D-B533-CDEA-6395694A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A74F8-E310-BABC-F1A4-981468BD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BD5B-E0CF-BBEE-D224-A02F9F42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7D18-C6EA-5473-6E52-49822926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870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D59A-6508-2291-FAD5-3FFE9083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9B345-F395-4FF2-164D-6A1A9D577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1EA1F-5493-0C9B-B7A3-C407A866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0902E-A257-94AB-B9A3-64795158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AC1A3-64D2-5A85-DB12-1EB4D044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5887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FEE0-292C-4F70-8219-6D4F98A9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BC8B-9EEC-A5D2-33BB-B4EFFB4C9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9A545-A148-29E3-BAF3-C7048B135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E3B59-FF19-E60E-D352-5301F255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97FA3-2C27-DA5E-5AD5-B6499982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840C6-FFA1-5631-99A7-7591128D4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8587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DE42-F70C-B43E-C404-A8A1D791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5A165-FBA5-CCE1-67F5-AE2719B97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2DEF4-E949-A779-33E6-B33E86D16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EAEDE-AC9D-3B05-C72F-D0A0176EC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F2FC3-1BBC-8BCC-E377-1C7167019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B36EC-3D19-CE4F-A7F1-13BCD9ABA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7B5C6-E8E1-149D-9C04-B6D7630B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5FF8F-9982-D391-7331-EB60671A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815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EE26-4912-0E7E-6E5B-7A523D5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53841-55FD-E1E5-C950-48DB6FE7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1B694-1550-2D57-8891-0C0A1073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6657-BD6A-FD32-BC2A-8FA6BF50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553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F787B-7C68-5AAB-0445-7A151254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D2289-982E-B955-1A73-CE9E9B6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1BCB-2144-4682-6E44-ADFA32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605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62B3-4CCD-E765-3FBD-5766AAAC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D4D2-FEA2-DF77-23CA-F5904164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2353-77BC-5E9B-0B4F-2234AACFE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D306D-AEB6-31F0-6630-6A50FA78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081B1-E943-AC77-8336-B335B8B3E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E9E92-174E-23A0-12CA-7F6714C3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318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3C3F-579F-BC26-3889-CF4E18D9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286EA-485D-B8BA-CFB5-808861A6E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638A5-C826-1999-68CE-F1958A73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8CFC8-E77C-73C7-9C7C-16BAED4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F95F2-2C1E-5A0E-A65B-4B52487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06F64-799F-6C4E-D7C1-D7AA61B0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25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842B70-D90F-5D8F-C453-B7577402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E8E1B-D58A-9F39-49AE-BF2F4A057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51AA-903C-A568-2151-1D4946968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63D71-C2AF-4BA6-ACB3-CFD7262716ED}" type="datetimeFigureOut">
              <a:rPr lang="en-ZA" smtClean="0"/>
              <a:t>2024/05/25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BBC92-3A9A-54E6-B269-6E8052CA6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86282-0174-523F-04BA-AB6666CFA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88E3A3-443B-45A4-B584-946056C11EE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192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slide" Target="slide2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slide" Target="slide1.xml"/><Relationship Id="rId26" Type="http://schemas.openxmlformats.org/officeDocument/2006/relationships/image" Target="../media/image5.png"/><Relationship Id="rId3" Type="http://schemas.openxmlformats.org/officeDocument/2006/relationships/image" Target="../media/image20.png"/><Relationship Id="rId21" Type="http://schemas.openxmlformats.org/officeDocument/2006/relationships/image" Target="../media/image35.svg"/><Relationship Id="rId7" Type="http://schemas.openxmlformats.org/officeDocument/2006/relationships/image" Target="../media/image22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5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jp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30.jpg"/><Relationship Id="rId23" Type="http://schemas.microsoft.com/office/2007/relationships/hdphoto" Target="../media/hdphoto1.wdp"/><Relationship Id="rId10" Type="http://schemas.openxmlformats.org/officeDocument/2006/relationships/image" Target="../media/image25.jpg"/><Relationship Id="rId19" Type="http://schemas.openxmlformats.org/officeDocument/2006/relationships/image" Target="../media/image33.png"/><Relationship Id="rId4" Type="http://schemas.openxmlformats.org/officeDocument/2006/relationships/image" Target="../media/image8.jp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7.png"/><Relationship Id="rId27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jpg"/><Relationship Id="rId10" Type="http://schemas.openxmlformats.org/officeDocument/2006/relationships/image" Target="../media/image37.svg"/><Relationship Id="rId4" Type="http://schemas.openxmlformats.org/officeDocument/2006/relationships/image" Target="../media/image8.jp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1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0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39.sv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1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0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39.svg"/><Relationship Id="rId4" Type="http://schemas.openxmlformats.org/officeDocument/2006/relationships/image" Target="../media/image8.jpg"/><Relationship Id="rId9" Type="http://schemas.openxmlformats.org/officeDocument/2006/relationships/image" Target="../media/image38.png"/><Relationship Id="rId1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6.png"/><Relationship Id="rId1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5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4.png"/><Relationship Id="rId5" Type="http://schemas.openxmlformats.org/officeDocument/2006/relationships/image" Target="../media/image2.jpg"/><Relationship Id="rId15" Type="http://schemas.openxmlformats.org/officeDocument/2006/relationships/image" Target="../media/image3.png"/><Relationship Id="rId10" Type="http://schemas.openxmlformats.org/officeDocument/2006/relationships/image" Target="../media/image43.sv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1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0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9.sv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53.svg"/><Relationship Id="rId4" Type="http://schemas.openxmlformats.org/officeDocument/2006/relationships/image" Target="../media/image8.jpg"/><Relationship Id="rId9" Type="http://schemas.openxmlformats.org/officeDocument/2006/relationships/image" Target="../media/image52.png"/><Relationship Id="rId1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4.jp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53.svg"/><Relationship Id="rId4" Type="http://schemas.openxmlformats.org/officeDocument/2006/relationships/image" Target="../media/image8.jpg"/><Relationship Id="rId9" Type="http://schemas.openxmlformats.org/officeDocument/2006/relationships/image" Target="../media/image52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56.svg"/><Relationship Id="rId4" Type="http://schemas.openxmlformats.org/officeDocument/2006/relationships/image" Target="../media/image8.jpg"/><Relationship Id="rId9" Type="http://schemas.openxmlformats.org/officeDocument/2006/relationships/image" Target="../media/image55.png"/><Relationship Id="rId1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12" Type="http://schemas.openxmlformats.org/officeDocument/2006/relationships/image" Target="../media/image10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slide" Target="slide1.xml"/><Relationship Id="rId4" Type="http://schemas.openxmlformats.org/officeDocument/2006/relationships/image" Target="../media/image4.svg"/><Relationship Id="rId9" Type="http://schemas.microsoft.com/office/2007/relationships/hdphoto" Target="../media/hdphoto1.wdp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1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9.sv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6.png"/><Relationship Id="rId1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8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2.jpg"/><Relationship Id="rId15" Type="http://schemas.openxmlformats.org/officeDocument/2006/relationships/image" Target="../media/image3.png"/><Relationship Id="rId10" Type="http://schemas.openxmlformats.org/officeDocument/2006/relationships/image" Target="../media/image49.svg"/><Relationship Id="rId19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9.png"/><Relationship Id="rId5" Type="http://schemas.openxmlformats.org/officeDocument/2006/relationships/image" Target="../media/image2.jpg"/><Relationship Id="rId10" Type="http://schemas.openxmlformats.org/officeDocument/2006/relationships/image" Target="../media/image49.sv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5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openxmlformats.org/officeDocument/2006/relationships/image" Target="../media/image62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58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microsoft.com/office/2007/relationships/hdphoto" Target="../media/hdphoto1.wdp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7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9.svg"/><Relationship Id="rId19" Type="http://schemas.openxmlformats.org/officeDocument/2006/relationships/image" Target="../media/image63.pn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62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63.png"/><Relationship Id="rId10" Type="http://schemas.openxmlformats.org/officeDocument/2006/relationships/image" Target="../media/image4.svg"/><Relationship Id="rId19" Type="http://schemas.openxmlformats.org/officeDocument/2006/relationships/image" Target="../media/image65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62.svg"/><Relationship Id="rId3" Type="http://schemas.openxmlformats.org/officeDocument/2006/relationships/image" Target="../media/image20.png"/><Relationship Id="rId21" Type="http://schemas.openxmlformats.org/officeDocument/2006/relationships/image" Target="../media/image48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63.png"/><Relationship Id="rId10" Type="http://schemas.openxmlformats.org/officeDocument/2006/relationships/image" Target="../media/image4.svg"/><Relationship Id="rId19" Type="http://schemas.openxmlformats.org/officeDocument/2006/relationships/image" Target="../media/image65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Relationship Id="rId22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62.svg"/><Relationship Id="rId3" Type="http://schemas.openxmlformats.org/officeDocument/2006/relationships/image" Target="../media/image20.png"/><Relationship Id="rId21" Type="http://schemas.openxmlformats.org/officeDocument/2006/relationships/image" Target="../media/image48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63.png"/><Relationship Id="rId10" Type="http://schemas.openxmlformats.org/officeDocument/2006/relationships/image" Target="../media/image4.svg"/><Relationship Id="rId19" Type="http://schemas.openxmlformats.org/officeDocument/2006/relationships/image" Target="../media/image65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Relationship Id="rId22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2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1.svg"/><Relationship Id="rId4" Type="http://schemas.openxmlformats.org/officeDocument/2006/relationships/image" Target="../media/image8.jpg"/><Relationship Id="rId9" Type="http://schemas.openxmlformats.org/officeDocument/2006/relationships/image" Target="../media/image40.png"/><Relationship Id="rId1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slide" Target="slide1.xml"/><Relationship Id="rId10" Type="http://schemas.openxmlformats.org/officeDocument/2006/relationships/image" Target="../media/image4.sv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8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7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9.sv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4.svg"/><Relationship Id="rId1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1.svg"/><Relationship Id="rId4" Type="http://schemas.openxmlformats.org/officeDocument/2006/relationships/image" Target="../media/image8.jpg"/><Relationship Id="rId9" Type="http://schemas.openxmlformats.org/officeDocument/2006/relationships/image" Target="../media/image40.png"/><Relationship Id="rId1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68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67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1.sv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40.png"/><Relationship Id="rId1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4.svg"/><Relationship Id="rId17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5" Type="http://schemas.openxmlformats.org/officeDocument/2006/relationships/image" Target="../media/image7.png"/><Relationship Id="rId10" Type="http://schemas.openxmlformats.org/officeDocument/2006/relationships/image" Target="../media/image41.svg"/><Relationship Id="rId4" Type="http://schemas.openxmlformats.org/officeDocument/2006/relationships/image" Target="../media/image8.jpg"/><Relationship Id="rId9" Type="http://schemas.openxmlformats.org/officeDocument/2006/relationships/image" Target="../media/image40.png"/><Relationship Id="rId14" Type="http://schemas.openxmlformats.org/officeDocument/2006/relationships/image" Target="../media/image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.png"/><Relationship Id="rId1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7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.jpg"/><Relationship Id="rId15" Type="http://schemas.openxmlformats.org/officeDocument/2006/relationships/image" Target="../media/image5.png"/><Relationship Id="rId10" Type="http://schemas.openxmlformats.org/officeDocument/2006/relationships/image" Target="../media/image49.sv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1.jpg"/><Relationship Id="rId3" Type="http://schemas.openxmlformats.org/officeDocument/2006/relationships/image" Target="../media/image20.png"/><Relationship Id="rId7" Type="http://schemas.openxmlformats.org/officeDocument/2006/relationships/image" Target="../media/image49.sv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1.sv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7.png"/><Relationship Id="rId5" Type="http://schemas.openxmlformats.org/officeDocument/2006/relationships/image" Target="../media/image2.jpg"/><Relationship Id="rId15" Type="http://schemas.openxmlformats.org/officeDocument/2006/relationships/image" Target="../media/image31.jpg"/><Relationship Id="rId10" Type="http://schemas.openxmlformats.org/officeDocument/2006/relationships/image" Target="../media/image49.svg"/><Relationship Id="rId4" Type="http://schemas.openxmlformats.org/officeDocument/2006/relationships/image" Target="../media/image8.jpg"/><Relationship Id="rId9" Type="http://schemas.openxmlformats.org/officeDocument/2006/relationships/image" Target="../media/image48.png"/><Relationship Id="rId1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1.jpg"/><Relationship Id="rId5" Type="http://schemas.openxmlformats.org/officeDocument/2006/relationships/image" Target="../media/image2.jpg"/><Relationship Id="rId10" Type="http://schemas.microsoft.com/office/2007/relationships/hdphoto" Target="../media/hdphoto1.wdp"/><Relationship Id="rId4" Type="http://schemas.openxmlformats.org/officeDocument/2006/relationships/image" Target="../media/image8.jp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7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6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9.jp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5" Type="http://schemas.openxmlformats.org/officeDocument/2006/relationships/image" Target="../media/image31.jpg"/><Relationship Id="rId10" Type="http://schemas.openxmlformats.org/officeDocument/2006/relationships/image" Target="../media/image4.svg"/><Relationship Id="rId19" Type="http://schemas.openxmlformats.org/officeDocument/2006/relationships/image" Target="../media/image32.pn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.svg"/><Relationship Id="rId18" Type="http://schemas.openxmlformats.org/officeDocument/2006/relationships/image" Target="../media/image31.jp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8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67.png"/><Relationship Id="rId19" Type="http://schemas.openxmlformats.org/officeDocument/2006/relationships/image" Target="../media/image69.jpg"/><Relationship Id="rId4" Type="http://schemas.openxmlformats.org/officeDocument/2006/relationships/image" Target="../media/image8.jpg"/><Relationship Id="rId9" Type="http://schemas.openxmlformats.org/officeDocument/2006/relationships/image" Target="../media/image49.svg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sv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9.svg"/><Relationship Id="rId12" Type="http://schemas.openxmlformats.org/officeDocument/2006/relationships/image" Target="../media/image5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1.svg"/><Relationship Id="rId1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.svg"/><Relationship Id="rId18" Type="http://schemas.openxmlformats.org/officeDocument/2006/relationships/image" Target="../media/image69.jpg"/><Relationship Id="rId3" Type="http://schemas.openxmlformats.org/officeDocument/2006/relationships/image" Target="../media/image20.png"/><Relationship Id="rId7" Type="http://schemas.openxmlformats.org/officeDocument/2006/relationships/image" Target="../media/image49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8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67.pn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41.svg"/><Relationship Id="rId1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sv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9.svg"/><Relationship Id="rId12" Type="http://schemas.openxmlformats.org/officeDocument/2006/relationships/image" Target="../media/image5.png"/><Relationship Id="rId17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.svg"/><Relationship Id="rId5" Type="http://schemas.openxmlformats.org/officeDocument/2006/relationships/image" Target="../media/image2.jpg"/><Relationship Id="rId1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8.jpg"/><Relationship Id="rId9" Type="http://schemas.openxmlformats.org/officeDocument/2006/relationships/image" Target="../media/image41.svg"/><Relationship Id="rId1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.svg"/><Relationship Id="rId18" Type="http://schemas.openxmlformats.org/officeDocument/2006/relationships/image" Target="../media/image69.jpg"/><Relationship Id="rId3" Type="http://schemas.openxmlformats.org/officeDocument/2006/relationships/image" Target="../media/image20.png"/><Relationship Id="rId21" Type="http://schemas.openxmlformats.org/officeDocument/2006/relationships/image" Target="../media/image67.pn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17" Type="http://schemas.microsoft.com/office/2007/relationships/hdphoto" Target="../media/hdphoto1.wdp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7.svg"/><Relationship Id="rId5" Type="http://schemas.openxmlformats.org/officeDocument/2006/relationships/image" Target="../media/image2.jpg"/><Relationship Id="rId15" Type="http://schemas.openxmlformats.org/officeDocument/2006/relationships/image" Target="../media/image6.svg"/><Relationship Id="rId10" Type="http://schemas.openxmlformats.org/officeDocument/2006/relationships/image" Target="../media/image36.png"/><Relationship Id="rId19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49.svg"/><Relationship Id="rId14" Type="http://schemas.openxmlformats.org/officeDocument/2006/relationships/image" Target="../media/image5.png"/><Relationship Id="rId22" Type="http://schemas.openxmlformats.org/officeDocument/2006/relationships/image" Target="../media/image6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1.jpg"/><Relationship Id="rId3" Type="http://schemas.openxmlformats.org/officeDocument/2006/relationships/image" Target="../media/image20.png"/><Relationship Id="rId7" Type="http://schemas.openxmlformats.org/officeDocument/2006/relationships/image" Target="../media/image49.svg"/><Relationship Id="rId12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41.svg"/><Relationship Id="rId1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8.svg"/><Relationship Id="rId5" Type="http://schemas.openxmlformats.org/officeDocument/2006/relationships/image" Target="../media/image2.jpg"/><Relationship Id="rId15" Type="http://schemas.openxmlformats.org/officeDocument/2006/relationships/image" Target="../media/image31.jpg"/><Relationship Id="rId10" Type="http://schemas.openxmlformats.org/officeDocument/2006/relationships/image" Target="../media/image67.png"/><Relationship Id="rId4" Type="http://schemas.openxmlformats.org/officeDocument/2006/relationships/image" Target="../media/image8.jpg"/><Relationship Id="rId9" Type="http://schemas.openxmlformats.org/officeDocument/2006/relationships/image" Target="../media/image49.svg"/><Relationship Id="rId14" Type="http://schemas.openxmlformats.org/officeDocument/2006/relationships/image" Target="../media/image6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9.jpg"/><Relationship Id="rId5" Type="http://schemas.openxmlformats.org/officeDocument/2006/relationships/image" Target="../media/image2.jpg"/><Relationship Id="rId10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33.png"/><Relationship Id="rId1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68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0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.jpg"/><Relationship Id="rId10" Type="http://schemas.openxmlformats.org/officeDocument/2006/relationships/image" Target="../media/image31.jpg"/><Relationship Id="rId4" Type="http://schemas.openxmlformats.org/officeDocument/2006/relationships/image" Target="../media/image8.jpg"/><Relationship Id="rId9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sv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4.svg"/><Relationship Id="rId1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68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0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7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3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3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72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6.svg"/><Relationship Id="rId5" Type="http://schemas.openxmlformats.org/officeDocument/2006/relationships/image" Target="../media/image2.jpg"/><Relationship Id="rId1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8.jpg"/><Relationship Id="rId9" Type="http://schemas.openxmlformats.org/officeDocument/2006/relationships/image" Target="../media/image4.svg"/><Relationship Id="rId14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4.svg"/><Relationship Id="rId12" Type="http://schemas.openxmlformats.org/officeDocument/2006/relationships/image" Target="../media/image7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6.svg"/><Relationship Id="rId1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75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5.png"/><Relationship Id="rId5" Type="http://schemas.openxmlformats.org/officeDocument/2006/relationships/image" Target="../media/image2.jpg"/><Relationship Id="rId10" Type="http://schemas.openxmlformats.org/officeDocument/2006/relationships/image" Target="../media/image4.svg"/><Relationship Id="rId4" Type="http://schemas.openxmlformats.org/officeDocument/2006/relationships/image" Target="../media/image8.jp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image" Target="../media/image8.jp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.svg"/><Relationship Id="rId3" Type="http://schemas.openxmlformats.org/officeDocument/2006/relationships/image" Target="../media/image8.jp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3.jp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.svg"/><Relationship Id="rId5" Type="http://schemas.openxmlformats.org/officeDocument/2006/relationships/image" Target="../media/image15.sv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9" name="Picture 8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8F46CB26-FD2E-5EB8-3CC2-3189C5C1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285"/>
            <a:ext cx="12192001" cy="65511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8FD3A8-A2EB-2099-0058-13578C6733F4}"/>
              </a:ext>
            </a:extLst>
          </p:cNvPr>
          <p:cNvSpPr/>
          <p:nvPr/>
        </p:nvSpPr>
        <p:spPr>
          <a:xfrm>
            <a:off x="-1" y="338905"/>
            <a:ext cx="12192002" cy="94666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993F6-5843-5A1A-4E11-DFBA369896AD}"/>
              </a:ext>
            </a:extLst>
          </p:cNvPr>
          <p:cNvSpPr txBox="1"/>
          <p:nvPr/>
        </p:nvSpPr>
        <p:spPr>
          <a:xfrm>
            <a:off x="4317344" y="613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Home</a:t>
            </a:r>
          </a:p>
        </p:txBody>
      </p:sp>
      <p:pic>
        <p:nvPicPr>
          <p:cNvPr id="14" name="Picture 1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21718-3BB2-6844-2238-F79198BE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905"/>
            <a:ext cx="1099808" cy="946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91547-66AB-A8EF-B3C8-E77E5822E171}"/>
              </a:ext>
            </a:extLst>
          </p:cNvPr>
          <p:cNvSpPr txBox="1"/>
          <p:nvPr/>
        </p:nvSpPr>
        <p:spPr>
          <a:xfrm>
            <a:off x="5464970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8A5F18-D9FA-23FC-58A9-7D5502D8C0BB}"/>
              </a:ext>
            </a:extLst>
          </p:cNvPr>
          <p:cNvSpPr txBox="1"/>
          <p:nvPr/>
        </p:nvSpPr>
        <p:spPr>
          <a:xfrm>
            <a:off x="7076464" y="613467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5703C0-A4E6-7268-DB97-72A2A4F13E3E}"/>
              </a:ext>
            </a:extLst>
          </p:cNvPr>
          <p:cNvSpPr txBox="1"/>
          <p:nvPr/>
        </p:nvSpPr>
        <p:spPr>
          <a:xfrm>
            <a:off x="9543085" y="613467"/>
            <a:ext cx="109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Sign Up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21612C-4E8A-85DA-223C-7AF6561203C5}"/>
              </a:ext>
            </a:extLst>
          </p:cNvPr>
          <p:cNvSpPr/>
          <p:nvPr/>
        </p:nvSpPr>
        <p:spPr>
          <a:xfrm>
            <a:off x="10837343" y="601930"/>
            <a:ext cx="1160205" cy="3807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1A7D89-A1E3-B509-CD28-70DE7B2610DB}"/>
              </a:ext>
            </a:extLst>
          </p:cNvPr>
          <p:cNvSpPr txBox="1"/>
          <p:nvPr/>
        </p:nvSpPr>
        <p:spPr>
          <a:xfrm>
            <a:off x="10972090" y="601929"/>
            <a:ext cx="13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accent1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571A5-D638-FE5E-6E3A-EE9CDA9F5E4E}"/>
              </a:ext>
            </a:extLst>
          </p:cNvPr>
          <p:cNvSpPr txBox="1"/>
          <p:nvPr/>
        </p:nvSpPr>
        <p:spPr>
          <a:xfrm>
            <a:off x="1524000" y="2468632"/>
            <a:ext cx="454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chemeClr val="accent1">
                    <a:lumMod val="50000"/>
                  </a:schemeClr>
                </a:solidFill>
              </a:rPr>
              <a:t>We Know Health Is Wealth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E4217-5F0C-7767-2985-7274B22ADCEF}"/>
              </a:ext>
            </a:extLst>
          </p:cNvPr>
          <p:cNvSpPr txBox="1"/>
          <p:nvPr/>
        </p:nvSpPr>
        <p:spPr>
          <a:xfrm>
            <a:off x="1474136" y="2873315"/>
            <a:ext cx="4621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That’s Why We Obligated Our Selves To Keep You Alife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DF9033-1EAA-116D-79DB-CED63B2147DD}"/>
              </a:ext>
            </a:extLst>
          </p:cNvPr>
          <p:cNvSpPr txBox="1"/>
          <p:nvPr/>
        </p:nvSpPr>
        <p:spPr>
          <a:xfrm>
            <a:off x="1175909" y="417393"/>
            <a:ext cx="2698396" cy="38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BATHO HEALTHCARE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DA647-B021-A3D1-EE24-26D2C473ED4F}"/>
              </a:ext>
            </a:extLst>
          </p:cNvPr>
          <p:cNvSpPr txBox="1"/>
          <p:nvPr/>
        </p:nvSpPr>
        <p:spPr>
          <a:xfrm>
            <a:off x="1165702" y="709113"/>
            <a:ext cx="3266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>
                <a:solidFill>
                  <a:schemeClr val="accent6"/>
                </a:solidFill>
              </a:rPr>
              <a:t>Your Health Our Responsibility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9CB954-92C6-C8D6-D964-9B66467C9A2A}"/>
              </a:ext>
            </a:extLst>
          </p:cNvPr>
          <p:cNvSpPr/>
          <p:nvPr/>
        </p:nvSpPr>
        <p:spPr>
          <a:xfrm>
            <a:off x="1524000" y="3756444"/>
            <a:ext cx="1409480" cy="2886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More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A29F2-4038-CD79-006E-93888F938FBC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F5C1-9303-CEA4-B283-AF99230D82BD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8" name="Graphic 7" descr="Speaker phone with solid fill">
            <a:extLst>
              <a:ext uri="{FF2B5EF4-FFF2-40B4-BE49-F238E27FC236}">
                <a16:creationId xmlns:a16="http://schemas.microsoft.com/office/drawing/2014/main" id="{56633E55-E16A-E460-AACF-BB254B7E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A0D0C0B7-E60E-8833-BA8E-01A053874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867396-4BB6-FCA8-094B-80553F2CD7E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742566-238C-5558-6AE6-57AFE9A27775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36BADF-FFDB-1038-1BC5-19D86984A2AF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E1B6B9E-BE9A-B69C-46C3-A48F810E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DC9A2547-5314-7DFE-EA3B-475FE8BCF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64D5BF-0F96-1265-246A-384676102C75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16548A-BB77-950B-6315-0592FE0DC495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61906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5442" y="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8573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Yvonne22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Hide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26333-EB04-2F6B-C631-D4641A80FD87}"/>
              </a:ext>
            </a:extLst>
          </p:cNvPr>
          <p:cNvSpPr txBox="1"/>
          <p:nvPr/>
        </p:nvSpPr>
        <p:spPr>
          <a:xfrm>
            <a:off x="1059066" y="4334186"/>
            <a:ext cx="2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Invalid login credentials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BF3101C-4BEA-5AD3-B1C7-61A27234B8D7}"/>
              </a:ext>
            </a:extLst>
          </p:cNvPr>
          <p:cNvSpPr/>
          <p:nvPr/>
        </p:nvSpPr>
        <p:spPr>
          <a:xfrm>
            <a:off x="5599518" y="1804143"/>
            <a:ext cx="2698908" cy="974080"/>
          </a:xfrm>
          <a:prstGeom prst="wedgeRectCallout">
            <a:avLst>
              <a:gd name="adj1" fmla="val -83258"/>
              <a:gd name="adj2" fmla="val 5632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AAB15-8A3E-0B2A-05C8-9EAFB436F0C2}"/>
              </a:ext>
            </a:extLst>
          </p:cNvPr>
          <p:cNvSpPr txBox="1"/>
          <p:nvPr/>
        </p:nvSpPr>
        <p:spPr>
          <a:xfrm>
            <a:off x="5530397" y="1749969"/>
            <a:ext cx="2866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/>
              <a:t>The password must be in the following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521D-8619-51A8-E522-A6BE416CE679}"/>
              </a:ext>
            </a:extLst>
          </p:cNvPr>
          <p:cNvSpPr txBox="1"/>
          <p:nvPr/>
        </p:nvSpPr>
        <p:spPr>
          <a:xfrm>
            <a:off x="5626745" y="2012743"/>
            <a:ext cx="2862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 with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BBF67-921B-2B68-C0EE-7A285DAF5F9E}"/>
              </a:ext>
            </a:extLst>
          </p:cNvPr>
          <p:cNvSpPr txBox="1"/>
          <p:nvPr/>
        </p:nvSpPr>
        <p:spPr>
          <a:xfrm>
            <a:off x="4316779" y="2757289"/>
            <a:ext cx="38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/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D4817B-F32F-2DFF-5B55-C5614024D3D6}"/>
              </a:ext>
            </a:extLst>
          </p:cNvPr>
          <p:cNvSpPr/>
          <p:nvPr/>
        </p:nvSpPr>
        <p:spPr>
          <a:xfrm>
            <a:off x="-5442" y="58538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3B69D8-67AD-1E2A-6952-1CAB6F1D0C42}"/>
              </a:ext>
            </a:extLst>
          </p:cNvPr>
          <p:cNvSpPr txBox="1"/>
          <p:nvPr/>
        </p:nvSpPr>
        <p:spPr>
          <a:xfrm>
            <a:off x="1392769" y="63946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9" name="Graphic 28" descr="Speaker phone with solid fill">
            <a:extLst>
              <a:ext uri="{FF2B5EF4-FFF2-40B4-BE49-F238E27FC236}">
                <a16:creationId xmlns:a16="http://schemas.microsoft.com/office/drawing/2014/main" id="{22B9BFB6-F00E-1352-DF83-BAB4E6CE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30" y="6411718"/>
            <a:ext cx="393896" cy="393896"/>
          </a:xfrm>
          <a:prstGeom prst="rect">
            <a:avLst/>
          </a:prstGeom>
        </p:spPr>
      </p:pic>
      <p:pic>
        <p:nvPicPr>
          <p:cNvPr id="30" name="Graphic 29" descr="Envelope with solid fill">
            <a:extLst>
              <a:ext uri="{FF2B5EF4-FFF2-40B4-BE49-F238E27FC236}">
                <a16:creationId xmlns:a16="http://schemas.microsoft.com/office/drawing/2014/main" id="{4540F1D6-B0CE-4B1A-81B4-519A71116D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7380" y="6132688"/>
            <a:ext cx="291802" cy="291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458ABA-AB2A-8A65-FB21-E69CB25C1CED}"/>
              </a:ext>
            </a:extLst>
          </p:cNvPr>
          <p:cNvSpPr txBox="1"/>
          <p:nvPr/>
        </p:nvSpPr>
        <p:spPr>
          <a:xfrm>
            <a:off x="5026807" y="60423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AE2AE-9B5C-AA1C-F60D-1049D1DC680A}"/>
              </a:ext>
            </a:extLst>
          </p:cNvPr>
          <p:cNvSpPr txBox="1"/>
          <p:nvPr/>
        </p:nvSpPr>
        <p:spPr>
          <a:xfrm>
            <a:off x="1331025" y="60978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3DF2-A862-62B2-384B-1597D83B2575}"/>
              </a:ext>
            </a:extLst>
          </p:cNvPr>
          <p:cNvSpPr txBox="1"/>
          <p:nvPr/>
        </p:nvSpPr>
        <p:spPr>
          <a:xfrm>
            <a:off x="1026910" y="58341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A5926DA-54EB-6D8E-71ED-5D451C5F0B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" y="5853866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0DB6764D-819D-B7C4-C45E-5A41E89360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78" y="6067394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D4DD2D-FDEF-A66E-89B0-7526439F9BF3}"/>
              </a:ext>
            </a:extLst>
          </p:cNvPr>
          <p:cNvSpPr txBox="1"/>
          <p:nvPr/>
        </p:nvSpPr>
        <p:spPr>
          <a:xfrm>
            <a:off x="5008996" y="63015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A03ACE-19CC-7A9D-104B-EBDDB47F8C93}"/>
              </a:ext>
            </a:extLst>
          </p:cNvPr>
          <p:cNvSpPr txBox="1"/>
          <p:nvPr/>
        </p:nvSpPr>
        <p:spPr>
          <a:xfrm>
            <a:off x="9360050" y="65900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59960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0" y="2308373"/>
            <a:ext cx="3111908" cy="687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255254" y="2294703"/>
            <a:ext cx="2413761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0" y="3087404"/>
            <a:ext cx="3111908" cy="7970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5734109" y="2302770"/>
            <a:ext cx="2720199" cy="715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8528357" y="2302770"/>
            <a:ext cx="3143862" cy="686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6759454" y="3120230"/>
            <a:ext cx="3143862" cy="7392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FA1D11-986D-E172-52B7-8AAF31040598}"/>
              </a:ext>
            </a:extLst>
          </p:cNvPr>
          <p:cNvSpPr/>
          <p:nvPr/>
        </p:nvSpPr>
        <p:spPr>
          <a:xfrm>
            <a:off x="3205386" y="3097857"/>
            <a:ext cx="3327493" cy="7866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Picture 27" descr="A group of people in scrubs&#10;&#10;Description automatically generated">
            <a:extLst>
              <a:ext uri="{FF2B5EF4-FFF2-40B4-BE49-F238E27FC236}">
                <a16:creationId xmlns:a16="http://schemas.microsoft.com/office/drawing/2014/main" id="{C16922E1-39C4-BF72-58D5-BDE4B1DAE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12" y="2235131"/>
            <a:ext cx="1252743" cy="855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976322" y="2434643"/>
            <a:ext cx="22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Employees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2E2FED-1036-B316-604E-A227B01B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2" y="2220500"/>
            <a:ext cx="950319" cy="807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087831" y="2419164"/>
            <a:ext cx="2229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Beds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50D2085-F34B-EFED-0797-7F29D19EB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" y="3136064"/>
            <a:ext cx="1180788" cy="78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1082489" y="3397662"/>
            <a:ext cx="202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Hospital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8063BC-EC7A-C8DC-CCBE-877FE1A3AB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5" y="2259465"/>
            <a:ext cx="1010299" cy="729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6345141" y="2457703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Conditions</a:t>
            </a:r>
          </a:p>
        </p:txBody>
      </p:sp>
      <p:pic>
        <p:nvPicPr>
          <p:cNvPr id="43" name="Picture 42" descr="A diagram of various types of allergies&#10;&#10;Description automatically generated">
            <a:extLst>
              <a:ext uri="{FF2B5EF4-FFF2-40B4-BE49-F238E27FC236}">
                <a16:creationId xmlns:a16="http://schemas.microsoft.com/office/drawing/2014/main" id="{E35B1C5F-4CEB-62AB-0ACF-77A72B032D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98" y="2298202"/>
            <a:ext cx="1094718" cy="7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9796755" y="2464107"/>
            <a:ext cx="2111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Allergies</a:t>
            </a:r>
          </a:p>
        </p:txBody>
      </p:sp>
      <p:pic>
        <p:nvPicPr>
          <p:cNvPr id="47" name="Picture 46" descr="A bottle of pills spilling out of it&#10;&#10;Description automatically generated">
            <a:extLst>
              <a:ext uri="{FF2B5EF4-FFF2-40B4-BE49-F238E27FC236}">
                <a16:creationId xmlns:a16="http://schemas.microsoft.com/office/drawing/2014/main" id="{5AA0247E-571D-3BED-4EBE-C1F47FA7B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69" y="3169412"/>
            <a:ext cx="1110871" cy="73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7762434" y="3422585"/>
            <a:ext cx="2357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Medication</a:t>
            </a:r>
          </a:p>
        </p:txBody>
      </p:sp>
      <p:pic>
        <p:nvPicPr>
          <p:cNvPr id="51" name="Picture 50" descr="A group of medical supplies&#10;&#10;Description automatically generated">
            <a:extLst>
              <a:ext uri="{FF2B5EF4-FFF2-40B4-BE49-F238E27FC236}">
                <a16:creationId xmlns:a16="http://schemas.microsoft.com/office/drawing/2014/main" id="{716B6F83-38E1-EE12-FFC2-543D5D8FC5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36" y="3082369"/>
            <a:ext cx="1027195" cy="8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1B096A-D133-8275-F7FD-96EC6B733B83}"/>
              </a:ext>
            </a:extLst>
          </p:cNvPr>
          <p:cNvSpPr txBox="1"/>
          <p:nvPr/>
        </p:nvSpPr>
        <p:spPr>
          <a:xfrm>
            <a:off x="4137655" y="3432253"/>
            <a:ext cx="260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Manage Consumable</a:t>
            </a:r>
          </a:p>
        </p:txBody>
      </p:sp>
      <p:pic>
        <p:nvPicPr>
          <p:cNvPr id="4" name="Picture 3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F758BE4-AEFC-F098-47AC-3B26B3ECD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27" y="816674"/>
            <a:ext cx="426821" cy="432441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D275778-D5F2-025D-E7AC-CF51CFFC01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9" y="816674"/>
            <a:ext cx="870812" cy="45968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0D1493-BB68-84BE-C7BB-14EB8126485C}"/>
              </a:ext>
            </a:extLst>
          </p:cNvPr>
          <p:cNvSpPr/>
          <p:nvPr/>
        </p:nvSpPr>
        <p:spPr>
          <a:xfrm>
            <a:off x="475555" y="1510008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r>
              <a:rPr lang="en-ZA" dirty="0"/>
              <a:t>         Dashboard            My Schedule</a:t>
            </a:r>
          </a:p>
        </p:txBody>
      </p:sp>
      <p:pic>
        <p:nvPicPr>
          <p:cNvPr id="16" name="Picture 15" descr="A calendar with numbers on it&#10;&#10;Description automatically generated">
            <a:extLst>
              <a:ext uri="{FF2B5EF4-FFF2-40B4-BE49-F238E27FC236}">
                <a16:creationId xmlns:a16="http://schemas.microsoft.com/office/drawing/2014/main" id="{37AC9308-2A35-CF42-8FC8-6C5C1FD0C6E9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9" y="3189014"/>
            <a:ext cx="1822955" cy="1743146"/>
          </a:xfrm>
          <a:prstGeom prst="rect">
            <a:avLst/>
          </a:prstGeom>
        </p:spPr>
      </p:pic>
      <p:pic>
        <p:nvPicPr>
          <p:cNvPr id="27" name="Graphic 26" descr="Hamburger Menu Icon with solid fill">
            <a:extLst>
              <a:ext uri="{FF2B5EF4-FFF2-40B4-BE49-F238E27FC236}">
                <a16:creationId xmlns:a16="http://schemas.microsoft.com/office/drawing/2014/main" id="{086C3992-13AE-C82E-350D-EA4B54A045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D5EF4A-7E7C-38B5-8241-FED8A4E5D99A}"/>
              </a:ext>
            </a:extLst>
          </p:cNvPr>
          <p:cNvSpPr/>
          <p:nvPr/>
        </p:nvSpPr>
        <p:spPr>
          <a:xfrm>
            <a:off x="-34416" y="6279713"/>
            <a:ext cx="12192000" cy="7463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580CFE-5D6E-1543-40F1-866AD458247F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1EF3A-6A1A-D2FF-AF9E-63A570DDED9C}"/>
              </a:ext>
            </a:extLst>
          </p:cNvPr>
          <p:cNvSpPr txBox="1"/>
          <p:nvPr/>
        </p:nvSpPr>
        <p:spPr>
          <a:xfrm>
            <a:off x="1639523" y="64055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4569E4-2DA0-4187-5D13-CB5ABF742B37}"/>
              </a:ext>
            </a:extLst>
          </p:cNvPr>
          <p:cNvSpPr txBox="1"/>
          <p:nvPr/>
        </p:nvSpPr>
        <p:spPr>
          <a:xfrm>
            <a:off x="5512835" y="61029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51D62-9F67-ED94-62B6-BD334EE3FCA3}"/>
              </a:ext>
            </a:extLst>
          </p:cNvPr>
          <p:cNvSpPr txBox="1"/>
          <p:nvPr/>
        </p:nvSpPr>
        <p:spPr>
          <a:xfrm>
            <a:off x="1477095" y="61206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94980B-80D9-61F4-CE9B-4857321E5BB9}"/>
              </a:ext>
            </a:extLst>
          </p:cNvPr>
          <p:cNvSpPr txBox="1"/>
          <p:nvPr/>
        </p:nvSpPr>
        <p:spPr>
          <a:xfrm>
            <a:off x="1579453" y="58152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86" name="Picture 8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271C82-8065-B5FA-42B2-4160EBAD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5905903"/>
            <a:ext cx="1007574" cy="965010"/>
          </a:xfrm>
          <a:prstGeom prst="rect">
            <a:avLst/>
          </a:prstGeom>
        </p:spPr>
      </p:pic>
      <p:pic>
        <p:nvPicPr>
          <p:cNvPr id="87" name="Picture 86" descr="A white globe with a shadow&#10;&#10;Description automatically generated">
            <a:extLst>
              <a:ext uri="{FF2B5EF4-FFF2-40B4-BE49-F238E27FC236}">
                <a16:creationId xmlns:a16="http://schemas.microsoft.com/office/drawing/2014/main" id="{DB9C08F5-E30E-3CE2-08AB-BE00CA7BE8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2" y="6168658"/>
            <a:ext cx="312697" cy="32724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F66DBF7-FD4B-DC7B-35BB-B7EE502CE779}"/>
              </a:ext>
            </a:extLst>
          </p:cNvPr>
          <p:cNvSpPr txBox="1"/>
          <p:nvPr/>
        </p:nvSpPr>
        <p:spPr>
          <a:xfrm>
            <a:off x="5376938" y="6441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C024FC-0729-713C-4729-3470ABA37624}"/>
              </a:ext>
            </a:extLst>
          </p:cNvPr>
          <p:cNvSpPr txBox="1"/>
          <p:nvPr/>
        </p:nvSpPr>
        <p:spPr>
          <a:xfrm>
            <a:off x="9108921" y="647944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0" name="Graphic 89" descr="Speaker phone with solid fill">
            <a:extLst>
              <a:ext uri="{FF2B5EF4-FFF2-40B4-BE49-F238E27FC236}">
                <a16:creationId xmlns:a16="http://schemas.microsoft.com/office/drawing/2014/main" id="{3A4E41B7-EC4B-737F-EA8E-3BA2924D02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24152" y="6425325"/>
            <a:ext cx="393896" cy="393896"/>
          </a:xfrm>
          <a:prstGeom prst="rect">
            <a:avLst/>
          </a:prstGeom>
        </p:spPr>
      </p:pic>
      <p:pic>
        <p:nvPicPr>
          <p:cNvPr id="91" name="Graphic 90" descr="Envelope with solid fill">
            <a:extLst>
              <a:ext uri="{FF2B5EF4-FFF2-40B4-BE49-F238E27FC236}">
                <a16:creationId xmlns:a16="http://schemas.microsoft.com/office/drawing/2014/main" id="{99507BC8-C816-5F0E-6897-9F2C2EAA9B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14739" y="6171453"/>
            <a:ext cx="291802" cy="2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7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653"/>
            <a:ext cx="12192000" cy="7251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375353" y="1375388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MANAGING EMPLOYEES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ADFC65-4DB5-372E-0976-BED858779B26}"/>
              </a:ext>
            </a:extLst>
          </p:cNvPr>
          <p:cNvSpPr/>
          <p:nvPr/>
        </p:nvSpPr>
        <p:spPr>
          <a:xfrm>
            <a:off x="1402012" y="1956372"/>
            <a:ext cx="7319741" cy="53522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C8419-C963-F329-3713-720E58AFA0CF}"/>
              </a:ext>
            </a:extLst>
          </p:cNvPr>
          <p:cNvSpPr txBox="1"/>
          <p:nvPr/>
        </p:nvSpPr>
        <p:spPr>
          <a:xfrm>
            <a:off x="2259620" y="4083833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A08A5B-72DB-F12F-78EC-0B9CA4C77BF7}"/>
              </a:ext>
            </a:extLst>
          </p:cNvPr>
          <p:cNvSpPr txBox="1"/>
          <p:nvPr/>
        </p:nvSpPr>
        <p:spPr>
          <a:xfrm>
            <a:off x="2283865" y="260022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Middle Name: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9B451-E3BE-B87A-35DB-7B10922BEC6C}"/>
              </a:ext>
            </a:extLst>
          </p:cNvPr>
          <p:cNvSpPr txBox="1"/>
          <p:nvPr/>
        </p:nvSpPr>
        <p:spPr>
          <a:xfrm>
            <a:off x="2353072" y="3057834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54CA5E-624F-ABA4-3092-39540E55AD05}"/>
              </a:ext>
            </a:extLst>
          </p:cNvPr>
          <p:cNvSpPr txBox="1"/>
          <p:nvPr/>
        </p:nvSpPr>
        <p:spPr>
          <a:xfrm>
            <a:off x="2283865" y="3595370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BC33D-AC97-3233-954C-5B4DE5D7F627}"/>
              </a:ext>
            </a:extLst>
          </p:cNvPr>
          <p:cNvSpPr txBox="1"/>
          <p:nvPr/>
        </p:nvSpPr>
        <p:spPr>
          <a:xfrm>
            <a:off x="2277731" y="449387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FC264E-4A8A-86FD-442C-5071A9F96777}"/>
              </a:ext>
            </a:extLst>
          </p:cNvPr>
          <p:cNvSpPr txBox="1"/>
          <p:nvPr/>
        </p:nvSpPr>
        <p:spPr>
          <a:xfrm>
            <a:off x="2259620" y="2180102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2E7CD-8FD0-97E6-F7E8-7CFC6C34FBFD}"/>
              </a:ext>
            </a:extLst>
          </p:cNvPr>
          <p:cNvSpPr txBox="1"/>
          <p:nvPr/>
        </p:nvSpPr>
        <p:spPr>
          <a:xfrm>
            <a:off x="2228069" y="5029855"/>
            <a:ext cx="20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Physical Address: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DACF0F-D802-48FC-95B6-69A3104915BA}"/>
              </a:ext>
            </a:extLst>
          </p:cNvPr>
          <p:cNvSpPr txBox="1"/>
          <p:nvPr/>
        </p:nvSpPr>
        <p:spPr>
          <a:xfrm>
            <a:off x="2228069" y="5644116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 Address: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7A846D-658F-1077-372C-15D4405811D9}"/>
              </a:ext>
            </a:extLst>
          </p:cNvPr>
          <p:cNvSpPr txBox="1"/>
          <p:nvPr/>
        </p:nvSpPr>
        <p:spPr>
          <a:xfrm>
            <a:off x="2195980" y="6138287"/>
            <a:ext cx="193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508C0E-3C21-A431-01B7-38D3C1CFAF3F}"/>
              </a:ext>
            </a:extLst>
          </p:cNvPr>
          <p:cNvSpPr txBox="1"/>
          <p:nvPr/>
        </p:nvSpPr>
        <p:spPr>
          <a:xfrm>
            <a:off x="2283865" y="6607799"/>
            <a:ext cx="18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Specialisation: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E6C496-B76F-3582-1AAE-7D806D771326}"/>
              </a:ext>
            </a:extLst>
          </p:cNvPr>
          <p:cNvSpPr/>
          <p:nvPr/>
        </p:nvSpPr>
        <p:spPr>
          <a:xfrm>
            <a:off x="4121728" y="213850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4255BC-F3DC-509B-2D0D-7464BB6AEDCA}"/>
              </a:ext>
            </a:extLst>
          </p:cNvPr>
          <p:cNvSpPr/>
          <p:nvPr/>
        </p:nvSpPr>
        <p:spPr>
          <a:xfrm>
            <a:off x="4149969" y="260309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FCFB14E-A34E-8D83-D99A-A60B32733418}"/>
              </a:ext>
            </a:extLst>
          </p:cNvPr>
          <p:cNvSpPr/>
          <p:nvPr/>
        </p:nvSpPr>
        <p:spPr>
          <a:xfrm>
            <a:off x="4149969" y="3085115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382F1F0-AE96-618B-5FF4-E10E88C9E429}"/>
              </a:ext>
            </a:extLst>
          </p:cNvPr>
          <p:cNvSpPr/>
          <p:nvPr/>
        </p:nvSpPr>
        <p:spPr>
          <a:xfrm>
            <a:off x="4160652" y="3589183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327B0C2-EEC5-B174-DDD0-D2CA170FC64C}"/>
              </a:ext>
            </a:extLst>
          </p:cNvPr>
          <p:cNvSpPr/>
          <p:nvPr/>
        </p:nvSpPr>
        <p:spPr>
          <a:xfrm>
            <a:off x="4167212" y="406058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35651D7-8513-E419-8F6A-4A717CCAD677}"/>
              </a:ext>
            </a:extLst>
          </p:cNvPr>
          <p:cNvSpPr/>
          <p:nvPr/>
        </p:nvSpPr>
        <p:spPr>
          <a:xfrm>
            <a:off x="4167211" y="4550636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AF0BDD-528C-E5E6-95D3-8D2FA529CBAD}"/>
              </a:ext>
            </a:extLst>
          </p:cNvPr>
          <p:cNvSpPr/>
          <p:nvPr/>
        </p:nvSpPr>
        <p:spPr>
          <a:xfrm>
            <a:off x="4167210" y="5774814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7AABD8F-A2D3-D3DC-44EF-545A0211644F}"/>
              </a:ext>
            </a:extLst>
          </p:cNvPr>
          <p:cNvSpPr/>
          <p:nvPr/>
        </p:nvSpPr>
        <p:spPr>
          <a:xfrm>
            <a:off x="4182510" y="6254117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9636BF9-AFC0-A939-75C0-F9961E895D66}"/>
              </a:ext>
            </a:extLst>
          </p:cNvPr>
          <p:cNvSpPr/>
          <p:nvPr/>
        </p:nvSpPr>
        <p:spPr>
          <a:xfrm>
            <a:off x="4218912" y="6711842"/>
            <a:ext cx="271305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7E4FDB-1872-1303-F0F2-488A86F42ECD}"/>
              </a:ext>
            </a:extLst>
          </p:cNvPr>
          <p:cNvSpPr/>
          <p:nvPr/>
        </p:nvSpPr>
        <p:spPr>
          <a:xfrm>
            <a:off x="4151656" y="5054236"/>
            <a:ext cx="2713055" cy="57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9263851" y="2150347"/>
            <a:ext cx="1235947" cy="41161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9646901" y="21863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Save</a:t>
            </a:r>
          </a:p>
        </p:txBody>
      </p:sp>
      <p:pic>
        <p:nvPicPr>
          <p:cNvPr id="64" name="Graphic 63" descr="Download with solid fill">
            <a:extLst>
              <a:ext uri="{FF2B5EF4-FFF2-40B4-BE49-F238E27FC236}">
                <a16:creationId xmlns:a16="http://schemas.microsoft.com/office/drawing/2014/main" id="{FBE86A06-C4E5-BC17-DBB1-AD87B0813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2202" y="2165073"/>
            <a:ext cx="302180" cy="3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0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DISPLAY EMPLOYEES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10256504" y="2110355"/>
            <a:ext cx="1437656" cy="4937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10829836" y="2193690"/>
            <a:ext cx="7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Print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83531D-DAB2-8328-B0F0-4DA5B6175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82256"/>
              </p:ext>
            </p:extLst>
          </p:nvPr>
        </p:nvGraphicFramePr>
        <p:xfrm>
          <a:off x="108334" y="2994003"/>
          <a:ext cx="11890629" cy="3007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181">
                  <a:extLst>
                    <a:ext uri="{9D8B030D-6E8A-4147-A177-3AD203B41FA5}">
                      <a16:colId xmlns:a16="http://schemas.microsoft.com/office/drawing/2014/main" val="418229956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1002355921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1955542743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2433674732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639824264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4225680397"/>
                    </a:ext>
                  </a:extLst>
                </a:gridCol>
                <a:gridCol w="1321181">
                  <a:extLst>
                    <a:ext uri="{9D8B030D-6E8A-4147-A177-3AD203B41FA5}">
                      <a16:colId xmlns:a16="http://schemas.microsoft.com/office/drawing/2014/main" val="2671459424"/>
                    </a:ext>
                  </a:extLst>
                </a:gridCol>
                <a:gridCol w="1169159">
                  <a:extLst>
                    <a:ext uri="{9D8B030D-6E8A-4147-A177-3AD203B41FA5}">
                      <a16:colId xmlns:a16="http://schemas.microsoft.com/office/drawing/2014/main" val="2736087375"/>
                    </a:ext>
                  </a:extLst>
                </a:gridCol>
                <a:gridCol w="1473203">
                  <a:extLst>
                    <a:ext uri="{9D8B030D-6E8A-4147-A177-3AD203B41FA5}">
                      <a16:colId xmlns:a16="http://schemas.microsoft.com/office/drawing/2014/main" val="947028859"/>
                    </a:ext>
                  </a:extLst>
                </a:gridCol>
              </a:tblGrid>
              <a:tr h="431787">
                <a:tc>
                  <a:txBody>
                    <a:bodyPr/>
                    <a:lstStyle/>
                    <a:p>
                      <a:r>
                        <a:rPr lang="en-ZA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99886"/>
                  </a:ext>
                </a:extLst>
              </a:tr>
              <a:tr h="431787">
                <a:tc>
                  <a:txBody>
                    <a:bodyPr/>
                    <a:lstStyle/>
                    <a:p>
                      <a:r>
                        <a:rPr lang="en-ZA" dirty="0"/>
                        <a:t>John </a:t>
                      </a:r>
                      <a:r>
                        <a:rPr lang="en-ZA" dirty="0" err="1"/>
                        <a:t>Macathy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911212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1991-12-12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071 111 1455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22623"/>
                  </a:ext>
                </a:extLst>
              </a:tr>
              <a:tr h="431787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42782"/>
                  </a:ext>
                </a:extLst>
              </a:tr>
              <a:tr h="431787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27724"/>
                  </a:ext>
                </a:extLst>
              </a:tr>
              <a:tr h="431787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6047"/>
                  </a:ext>
                </a:extLst>
              </a:tr>
              <a:tr h="431787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90040"/>
                  </a:ext>
                </a:extLst>
              </a:tr>
            </a:tbl>
          </a:graphicData>
        </a:graphic>
      </p:graphicFrame>
      <p:pic>
        <p:nvPicPr>
          <p:cNvPr id="20" name="Graphic 19" descr="Fax with solid fill">
            <a:extLst>
              <a:ext uri="{FF2B5EF4-FFF2-40B4-BE49-F238E27FC236}">
                <a16:creationId xmlns:a16="http://schemas.microsoft.com/office/drawing/2014/main" id="{FC9C5D65-6426-EC76-2935-DA95C449C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5062" y="2151407"/>
            <a:ext cx="411615" cy="41161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E9070C-A2E3-CD0B-1996-5CAD945BC973}"/>
              </a:ext>
            </a:extLst>
          </p:cNvPr>
          <p:cNvSpPr/>
          <p:nvPr/>
        </p:nvSpPr>
        <p:spPr>
          <a:xfrm>
            <a:off x="2824433" y="2472945"/>
            <a:ext cx="2516896" cy="4408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B6F6C-EFE9-56C4-D43D-DBF0C67D2BB6}"/>
              </a:ext>
            </a:extLst>
          </p:cNvPr>
          <p:cNvSpPr/>
          <p:nvPr/>
        </p:nvSpPr>
        <p:spPr>
          <a:xfrm>
            <a:off x="5456557" y="2482357"/>
            <a:ext cx="1143220" cy="396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ACC32-7393-EE20-D92C-77CC271B5507}"/>
              </a:ext>
            </a:extLst>
          </p:cNvPr>
          <p:cNvSpPr txBox="1"/>
          <p:nvPr/>
        </p:nvSpPr>
        <p:spPr>
          <a:xfrm>
            <a:off x="5685377" y="2495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</a:t>
            </a:r>
          </a:p>
        </p:txBody>
      </p: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8594B04F-174B-E262-1A73-F71F0B268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1389" y="2495063"/>
            <a:ext cx="396388" cy="39638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8B8B4F-FB03-E9B2-FD97-A097BCC7C783}"/>
              </a:ext>
            </a:extLst>
          </p:cNvPr>
          <p:cNvSpPr/>
          <p:nvPr/>
        </p:nvSpPr>
        <p:spPr>
          <a:xfrm>
            <a:off x="11349212" y="3742441"/>
            <a:ext cx="456871" cy="22645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C0A5E4A-5B4D-73B6-0FC2-151F930230FB}"/>
              </a:ext>
            </a:extLst>
          </p:cNvPr>
          <p:cNvSpPr/>
          <p:nvPr/>
        </p:nvSpPr>
        <p:spPr>
          <a:xfrm>
            <a:off x="11537082" y="3732941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D35B77-63BF-F283-BD83-CD6559071239}"/>
              </a:ext>
            </a:extLst>
          </p:cNvPr>
          <p:cNvSpPr/>
          <p:nvPr/>
        </p:nvSpPr>
        <p:spPr>
          <a:xfrm>
            <a:off x="-48298" y="716763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41EC3-C526-6C7C-DE5E-2B13A4AED60F}"/>
              </a:ext>
            </a:extLst>
          </p:cNvPr>
          <p:cNvSpPr txBox="1"/>
          <p:nvPr/>
        </p:nvSpPr>
        <p:spPr>
          <a:xfrm>
            <a:off x="1398211" y="776347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83DC56D9-DCD2-10A8-C72B-C2627E4D7B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2" y="7780556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81460824-B94A-ECD1-E3B1-F9BBE4FBAC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2" y="7501526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3BDC8C-4E61-26D2-86EB-D1E90D145702}"/>
              </a:ext>
            </a:extLst>
          </p:cNvPr>
          <p:cNvSpPr txBox="1"/>
          <p:nvPr/>
        </p:nvSpPr>
        <p:spPr>
          <a:xfrm>
            <a:off x="5032249" y="741122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16F83-BD13-764D-12D4-B55E04676BF5}"/>
              </a:ext>
            </a:extLst>
          </p:cNvPr>
          <p:cNvSpPr txBox="1"/>
          <p:nvPr/>
        </p:nvSpPr>
        <p:spPr>
          <a:xfrm>
            <a:off x="1336467" y="746664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AD8EE-CAF6-8809-2484-44B59E51A66F}"/>
              </a:ext>
            </a:extLst>
          </p:cNvPr>
          <p:cNvSpPr txBox="1"/>
          <p:nvPr/>
        </p:nvSpPr>
        <p:spPr>
          <a:xfrm>
            <a:off x="1032352" y="720299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F2E9481-9FD9-E192-3C57-E24920C29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222704"/>
            <a:ext cx="1019653" cy="997683"/>
          </a:xfrm>
          <a:prstGeom prst="rect">
            <a:avLst/>
          </a:prstGeom>
        </p:spPr>
      </p:pic>
      <p:pic>
        <p:nvPicPr>
          <p:cNvPr id="30" name="Picture 29" descr="A white globe with a shadow&#10;&#10;Description automatically generated">
            <a:extLst>
              <a:ext uri="{FF2B5EF4-FFF2-40B4-BE49-F238E27FC236}">
                <a16:creationId xmlns:a16="http://schemas.microsoft.com/office/drawing/2014/main" id="{A8486804-2C2D-4F52-5255-5273A73AA2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436232"/>
            <a:ext cx="312697" cy="3272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2DDA5B-3462-D97D-D9E9-BF9BA748D037}"/>
              </a:ext>
            </a:extLst>
          </p:cNvPr>
          <p:cNvSpPr txBox="1"/>
          <p:nvPr/>
        </p:nvSpPr>
        <p:spPr>
          <a:xfrm>
            <a:off x="5014438" y="767037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FEC4BE-D466-3203-3B1C-EE1343CFAF97}"/>
              </a:ext>
            </a:extLst>
          </p:cNvPr>
          <p:cNvSpPr txBox="1"/>
          <p:nvPr/>
        </p:nvSpPr>
        <p:spPr>
          <a:xfrm>
            <a:off x="9266716" y="785054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15861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DISPLAY EMPLOYEES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5C93B9B-AD68-164C-8302-C7E9548AECBA}"/>
              </a:ext>
            </a:extLst>
          </p:cNvPr>
          <p:cNvSpPr/>
          <p:nvPr/>
        </p:nvSpPr>
        <p:spPr>
          <a:xfrm>
            <a:off x="10256504" y="2110355"/>
            <a:ext cx="1437656" cy="49372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CD30EC-B5DC-F411-9CA4-84F42A57735B}"/>
              </a:ext>
            </a:extLst>
          </p:cNvPr>
          <p:cNvSpPr txBox="1"/>
          <p:nvPr/>
        </p:nvSpPr>
        <p:spPr>
          <a:xfrm>
            <a:off x="10829836" y="2193690"/>
            <a:ext cx="70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Print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83531D-DAB2-8328-B0F0-4DA5B6175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3079"/>
              </p:ext>
            </p:extLst>
          </p:nvPr>
        </p:nvGraphicFramePr>
        <p:xfrm>
          <a:off x="108334" y="2994003"/>
          <a:ext cx="12083669" cy="310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630">
                  <a:extLst>
                    <a:ext uri="{9D8B030D-6E8A-4147-A177-3AD203B41FA5}">
                      <a16:colId xmlns:a16="http://schemas.microsoft.com/office/drawing/2014/main" val="418229956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1002355921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1955542743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2433674732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639824264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4225680397"/>
                    </a:ext>
                  </a:extLst>
                </a:gridCol>
                <a:gridCol w="1342630">
                  <a:extLst>
                    <a:ext uri="{9D8B030D-6E8A-4147-A177-3AD203B41FA5}">
                      <a16:colId xmlns:a16="http://schemas.microsoft.com/office/drawing/2014/main" val="2671459424"/>
                    </a:ext>
                  </a:extLst>
                </a:gridCol>
                <a:gridCol w="1208789">
                  <a:extLst>
                    <a:ext uri="{9D8B030D-6E8A-4147-A177-3AD203B41FA5}">
                      <a16:colId xmlns:a16="http://schemas.microsoft.com/office/drawing/2014/main" val="2736087375"/>
                    </a:ext>
                  </a:extLst>
                </a:gridCol>
                <a:gridCol w="1476470">
                  <a:extLst>
                    <a:ext uri="{9D8B030D-6E8A-4147-A177-3AD203B41FA5}">
                      <a16:colId xmlns:a16="http://schemas.microsoft.com/office/drawing/2014/main" val="947028859"/>
                    </a:ext>
                  </a:extLst>
                </a:gridCol>
              </a:tblGrid>
              <a:tr h="456939">
                <a:tc>
                  <a:txBody>
                    <a:bodyPr/>
                    <a:lstStyle/>
                    <a:p>
                      <a:r>
                        <a:rPr lang="en-ZA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Identity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Physical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Specialisation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99886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r>
                        <a:rPr lang="en-ZA" dirty="0"/>
                        <a:t>John </a:t>
                      </a:r>
                      <a:r>
                        <a:rPr lang="en-ZA" dirty="0" err="1"/>
                        <a:t>Macathy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911212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1991-12-12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Port 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071 111 1455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u="sng" dirty="0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InActive</a:t>
                      </a:r>
                      <a:endParaRPr lang="en-ZA" u="sng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22623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42782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27724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46047"/>
                  </a:ext>
                </a:extLst>
              </a:tr>
              <a:tr h="456939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90040"/>
                  </a:ext>
                </a:extLst>
              </a:tr>
            </a:tbl>
          </a:graphicData>
        </a:graphic>
      </p:graphicFrame>
      <p:pic>
        <p:nvPicPr>
          <p:cNvPr id="20" name="Graphic 19" descr="Fax with solid fill">
            <a:extLst>
              <a:ext uri="{FF2B5EF4-FFF2-40B4-BE49-F238E27FC236}">
                <a16:creationId xmlns:a16="http://schemas.microsoft.com/office/drawing/2014/main" id="{FC9C5D65-6426-EC76-2935-DA95C449C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5062" y="2151407"/>
            <a:ext cx="411615" cy="41161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AE9070C-A2E3-CD0B-1996-5CAD945BC973}"/>
              </a:ext>
            </a:extLst>
          </p:cNvPr>
          <p:cNvSpPr/>
          <p:nvPr/>
        </p:nvSpPr>
        <p:spPr>
          <a:xfrm>
            <a:off x="2824433" y="2472945"/>
            <a:ext cx="2516896" cy="4408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56B6F6C-EFE9-56C4-D43D-DBF0C67D2BB6}"/>
              </a:ext>
            </a:extLst>
          </p:cNvPr>
          <p:cNvSpPr/>
          <p:nvPr/>
        </p:nvSpPr>
        <p:spPr>
          <a:xfrm>
            <a:off x="5456557" y="2482357"/>
            <a:ext cx="1143220" cy="396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ACC32-7393-EE20-D92C-77CC271B5507}"/>
              </a:ext>
            </a:extLst>
          </p:cNvPr>
          <p:cNvSpPr txBox="1"/>
          <p:nvPr/>
        </p:nvSpPr>
        <p:spPr>
          <a:xfrm>
            <a:off x="5685377" y="2495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</a:t>
            </a:r>
          </a:p>
        </p:txBody>
      </p:sp>
      <p:pic>
        <p:nvPicPr>
          <p:cNvPr id="29" name="Graphic 28" descr="Magnifying glass with solid fill">
            <a:extLst>
              <a:ext uri="{FF2B5EF4-FFF2-40B4-BE49-F238E27FC236}">
                <a16:creationId xmlns:a16="http://schemas.microsoft.com/office/drawing/2014/main" id="{8594B04F-174B-E262-1A73-F71F0B268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1389" y="2495063"/>
            <a:ext cx="396388" cy="3963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4542AA-54BE-405A-D62E-B929FD51A1C5}"/>
              </a:ext>
            </a:extLst>
          </p:cNvPr>
          <p:cNvSpPr/>
          <p:nvPr/>
        </p:nvSpPr>
        <p:spPr>
          <a:xfrm>
            <a:off x="3486487" y="660698"/>
            <a:ext cx="5264225" cy="18343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4F56D9-BE35-E54E-919B-4F0E37EB9B2C}"/>
              </a:ext>
            </a:extLst>
          </p:cNvPr>
          <p:cNvSpPr/>
          <p:nvPr/>
        </p:nvSpPr>
        <p:spPr>
          <a:xfrm>
            <a:off x="5781363" y="2054233"/>
            <a:ext cx="1035997" cy="348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CC09F8-6AAF-F077-8AD1-CCE71D9749C7}"/>
              </a:ext>
            </a:extLst>
          </p:cNvPr>
          <p:cNvSpPr/>
          <p:nvPr/>
        </p:nvSpPr>
        <p:spPr>
          <a:xfrm>
            <a:off x="7173731" y="2044990"/>
            <a:ext cx="1035997" cy="348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D24F04-C7CA-3FA9-2BA5-2E095B449B50}"/>
              </a:ext>
            </a:extLst>
          </p:cNvPr>
          <p:cNvSpPr txBox="1"/>
          <p:nvPr/>
        </p:nvSpPr>
        <p:spPr>
          <a:xfrm>
            <a:off x="3781495" y="778419"/>
            <a:ext cx="4879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i="1" dirty="0"/>
              <a:t>Do you want to update employee’s status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493E3-B82F-9F63-E842-32B047571A46}"/>
              </a:ext>
            </a:extLst>
          </p:cNvPr>
          <p:cNvSpPr txBox="1"/>
          <p:nvPr/>
        </p:nvSpPr>
        <p:spPr>
          <a:xfrm>
            <a:off x="5944955" y="20681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890488-A197-62BF-964C-DD1AF6D59059}"/>
              </a:ext>
            </a:extLst>
          </p:cNvPr>
          <p:cNvSpPr txBox="1"/>
          <p:nvPr/>
        </p:nvSpPr>
        <p:spPr>
          <a:xfrm>
            <a:off x="7325007" y="20472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D267C5A-8801-8283-3684-FE276ABE889C}"/>
              </a:ext>
            </a:extLst>
          </p:cNvPr>
          <p:cNvSpPr/>
          <p:nvPr/>
        </p:nvSpPr>
        <p:spPr>
          <a:xfrm>
            <a:off x="11626795" y="3747192"/>
            <a:ext cx="456871" cy="2264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rgbClr val="C00000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173371FE-83A2-9145-8566-F045C48F0693}"/>
              </a:ext>
            </a:extLst>
          </p:cNvPr>
          <p:cNvSpPr/>
          <p:nvPr/>
        </p:nvSpPr>
        <p:spPr>
          <a:xfrm>
            <a:off x="11626792" y="3737692"/>
            <a:ext cx="269002" cy="235954"/>
          </a:xfrm>
          <a:prstGeom prst="flowChartConnecto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7D652-9D3C-7BD1-6159-1F1119441958}"/>
              </a:ext>
            </a:extLst>
          </p:cNvPr>
          <p:cNvSpPr/>
          <p:nvPr/>
        </p:nvSpPr>
        <p:spPr>
          <a:xfrm>
            <a:off x="-1" y="7131992"/>
            <a:ext cx="1217930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C51C0-58C5-0E64-F369-AAFC2266A73B}"/>
              </a:ext>
            </a:extLst>
          </p:cNvPr>
          <p:cNvSpPr txBox="1"/>
          <p:nvPr/>
        </p:nvSpPr>
        <p:spPr>
          <a:xfrm>
            <a:off x="1398210" y="767276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7" name="Graphic 26" descr="Speaker phone with solid fill">
            <a:extLst>
              <a:ext uri="{FF2B5EF4-FFF2-40B4-BE49-F238E27FC236}">
                <a16:creationId xmlns:a16="http://schemas.microsoft.com/office/drawing/2014/main" id="{33B13A7F-A972-F946-9FF1-F7B90C9B10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1" y="7689845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3FF6A79-6020-A396-D82B-1325AC9B69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1" y="7410815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DA873F-B4ED-E46C-BB89-C1AF9132D66A}"/>
              </a:ext>
            </a:extLst>
          </p:cNvPr>
          <p:cNvSpPr txBox="1"/>
          <p:nvPr/>
        </p:nvSpPr>
        <p:spPr>
          <a:xfrm>
            <a:off x="5032248" y="732051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250CF-77CA-44C6-ECEB-34EA81E23A5B}"/>
              </a:ext>
            </a:extLst>
          </p:cNvPr>
          <p:cNvSpPr txBox="1"/>
          <p:nvPr/>
        </p:nvSpPr>
        <p:spPr>
          <a:xfrm>
            <a:off x="1336466" y="737593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FCC013-F47E-7070-592A-5D6BC5CEFA01}"/>
              </a:ext>
            </a:extLst>
          </p:cNvPr>
          <p:cNvSpPr txBox="1"/>
          <p:nvPr/>
        </p:nvSpPr>
        <p:spPr>
          <a:xfrm>
            <a:off x="1032351" y="711228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7" name="Picture 3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17D230-7088-146A-55D8-C7427B6D8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" y="7131993"/>
            <a:ext cx="1019653" cy="997683"/>
          </a:xfrm>
          <a:prstGeom prst="rect">
            <a:avLst/>
          </a:prstGeom>
        </p:spPr>
      </p:pic>
      <p:pic>
        <p:nvPicPr>
          <p:cNvPr id="38" name="Picture 37" descr="A white globe with a shadow&#10;&#10;Description automatically generated">
            <a:extLst>
              <a:ext uri="{FF2B5EF4-FFF2-40B4-BE49-F238E27FC236}">
                <a16:creationId xmlns:a16="http://schemas.microsoft.com/office/drawing/2014/main" id="{A414D15F-9018-1FCA-ADFC-8D723D608A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19" y="7345521"/>
            <a:ext cx="312697" cy="3272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82225D-5E9A-33A5-0181-6DBF2D718050}"/>
              </a:ext>
            </a:extLst>
          </p:cNvPr>
          <p:cNvSpPr txBox="1"/>
          <p:nvPr/>
        </p:nvSpPr>
        <p:spPr>
          <a:xfrm>
            <a:off x="5014437" y="757966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9EDD2A-BD6F-1D5E-2360-D70A3B79A203}"/>
              </a:ext>
            </a:extLst>
          </p:cNvPr>
          <p:cNvSpPr txBox="1"/>
          <p:nvPr/>
        </p:nvSpPr>
        <p:spPr>
          <a:xfrm>
            <a:off x="9365491" y="786820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08490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26704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BEDS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7A2BC45-8A89-A7B5-2457-08EC4A76DEDB}"/>
              </a:ext>
            </a:extLst>
          </p:cNvPr>
          <p:cNvSpPr/>
          <p:nvPr/>
        </p:nvSpPr>
        <p:spPr>
          <a:xfrm>
            <a:off x="423424" y="2308100"/>
            <a:ext cx="2614068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C74FCE-2D7C-22A1-36DC-A94E55C70DD4}"/>
              </a:ext>
            </a:extLst>
          </p:cNvPr>
          <p:cNvSpPr/>
          <p:nvPr/>
        </p:nvSpPr>
        <p:spPr>
          <a:xfrm>
            <a:off x="3509163" y="2257890"/>
            <a:ext cx="2614068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614C6F-8A74-88EE-8AE1-A207938FB828}"/>
              </a:ext>
            </a:extLst>
          </p:cNvPr>
          <p:cNvSpPr/>
          <p:nvPr/>
        </p:nvSpPr>
        <p:spPr>
          <a:xfrm>
            <a:off x="6605263" y="2222741"/>
            <a:ext cx="3096997" cy="11836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2" name="Graphic 21" descr="Sleep with solid fill">
            <a:extLst>
              <a:ext uri="{FF2B5EF4-FFF2-40B4-BE49-F238E27FC236}">
                <a16:creationId xmlns:a16="http://schemas.microsoft.com/office/drawing/2014/main" id="{0633897D-9D1B-9152-3C8E-43D83BE5A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283" y="2347128"/>
            <a:ext cx="639912" cy="6399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903E3B-3D26-6784-AFE3-60BE58236330}"/>
              </a:ext>
            </a:extLst>
          </p:cNvPr>
          <p:cNvSpPr txBox="1"/>
          <p:nvPr/>
        </p:nvSpPr>
        <p:spPr>
          <a:xfrm>
            <a:off x="1177691" y="2481061"/>
            <a:ext cx="203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>
                    <a:lumMod val="95000"/>
                  </a:schemeClr>
                </a:solidFill>
              </a:rPr>
              <a:t>Occupied</a:t>
            </a:r>
            <a:r>
              <a:rPr lang="en-ZA" sz="2000" b="1" dirty="0">
                <a:solidFill>
                  <a:schemeClr val="bg1">
                    <a:lumMod val="95000"/>
                  </a:schemeClr>
                </a:solidFill>
              </a:rPr>
              <a:t> Beds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0E31693-9AFB-C0D6-6AA6-EE9DD1FCA8F8}"/>
              </a:ext>
            </a:extLst>
          </p:cNvPr>
          <p:cNvSpPr/>
          <p:nvPr/>
        </p:nvSpPr>
        <p:spPr>
          <a:xfrm>
            <a:off x="1258279" y="2887757"/>
            <a:ext cx="249467" cy="18977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AF9B0-C58B-03C4-2028-3F20D71DF2FF}"/>
              </a:ext>
            </a:extLst>
          </p:cNvPr>
          <p:cNvSpPr txBox="1"/>
          <p:nvPr/>
        </p:nvSpPr>
        <p:spPr>
          <a:xfrm>
            <a:off x="1466669" y="277698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11 </a:t>
            </a:r>
          </a:p>
        </p:txBody>
      </p:sp>
      <p:pic>
        <p:nvPicPr>
          <p:cNvPr id="31" name="Graphic 30" descr="Bed with solid fill">
            <a:extLst>
              <a:ext uri="{FF2B5EF4-FFF2-40B4-BE49-F238E27FC236}">
                <a16:creationId xmlns:a16="http://schemas.microsoft.com/office/drawing/2014/main" id="{07CA75DC-1D2E-8EBC-649C-BDBF0D31C6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4531" y="2220720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75F5AA-A06D-D789-E30E-6F38B71EDC4F}"/>
              </a:ext>
            </a:extLst>
          </p:cNvPr>
          <p:cNvSpPr txBox="1"/>
          <p:nvPr/>
        </p:nvSpPr>
        <p:spPr>
          <a:xfrm>
            <a:off x="4675409" y="2518425"/>
            <a:ext cx="1505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Free Beds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16D30C6-DFD5-C609-7273-BC8328D33FA7}"/>
              </a:ext>
            </a:extLst>
          </p:cNvPr>
          <p:cNvSpPr/>
          <p:nvPr/>
        </p:nvSpPr>
        <p:spPr>
          <a:xfrm>
            <a:off x="4675409" y="2918535"/>
            <a:ext cx="236145" cy="174873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534789-7A85-EE96-EC22-18B5921208E2}"/>
              </a:ext>
            </a:extLst>
          </p:cNvPr>
          <p:cNvSpPr txBox="1"/>
          <p:nvPr/>
        </p:nvSpPr>
        <p:spPr>
          <a:xfrm>
            <a:off x="4877981" y="279099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9449D-AC4F-057E-7AFD-D425FB717E5F}"/>
              </a:ext>
            </a:extLst>
          </p:cNvPr>
          <p:cNvSpPr txBox="1"/>
          <p:nvPr/>
        </p:nvSpPr>
        <p:spPr>
          <a:xfrm>
            <a:off x="7093257" y="2527797"/>
            <a:ext cx="266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Need of Maintenance</a:t>
            </a:r>
          </a:p>
        </p:txBody>
      </p:sp>
      <p:pic>
        <p:nvPicPr>
          <p:cNvPr id="37" name="Graphic 36" descr="Adhesive Bandage with solid fill">
            <a:extLst>
              <a:ext uri="{FF2B5EF4-FFF2-40B4-BE49-F238E27FC236}">
                <a16:creationId xmlns:a16="http://schemas.microsoft.com/office/drawing/2014/main" id="{A6CB140B-9002-EA35-4B31-53EE9DDA5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99382" y="2464037"/>
            <a:ext cx="554671" cy="554671"/>
          </a:xfrm>
          <a:prstGeom prst="rect">
            <a:avLst/>
          </a:prstGeom>
        </p:spPr>
      </p:pic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EF00478-A35F-9B12-9D7F-467F8500669B}"/>
              </a:ext>
            </a:extLst>
          </p:cNvPr>
          <p:cNvSpPr/>
          <p:nvPr/>
        </p:nvSpPr>
        <p:spPr>
          <a:xfrm>
            <a:off x="7149969" y="2984691"/>
            <a:ext cx="209225" cy="194749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8C20DD-0173-3A55-9603-3B2DBA9D4BC2}"/>
              </a:ext>
            </a:extLst>
          </p:cNvPr>
          <p:cNvSpPr txBox="1"/>
          <p:nvPr/>
        </p:nvSpPr>
        <p:spPr>
          <a:xfrm>
            <a:off x="7384026" y="28703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dirty="0">
                <a:solidFill>
                  <a:srgbClr val="FFFF00"/>
                </a:solidFill>
              </a:rPr>
              <a:t>5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85FD012-FCF2-3CD6-6EF4-66DEA0BDB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36685"/>
              </p:ext>
            </p:extLst>
          </p:nvPr>
        </p:nvGraphicFramePr>
        <p:xfrm>
          <a:off x="611408" y="4294679"/>
          <a:ext cx="8827230" cy="2116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446">
                  <a:extLst>
                    <a:ext uri="{9D8B030D-6E8A-4147-A177-3AD203B41FA5}">
                      <a16:colId xmlns:a16="http://schemas.microsoft.com/office/drawing/2014/main" val="240628309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332835304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3580104643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4076064339"/>
                    </a:ext>
                  </a:extLst>
                </a:gridCol>
                <a:gridCol w="1765446">
                  <a:extLst>
                    <a:ext uri="{9D8B030D-6E8A-4147-A177-3AD203B41FA5}">
                      <a16:colId xmlns:a16="http://schemas.microsoft.com/office/drawing/2014/main" val="1536607674"/>
                    </a:ext>
                  </a:extLst>
                </a:gridCol>
              </a:tblGrid>
              <a:tr h="637923">
                <a:tc>
                  <a:txBody>
                    <a:bodyPr/>
                    <a:lstStyle/>
                    <a:p>
                      <a:r>
                        <a:rPr lang="en-ZA" dirty="0" err="1"/>
                        <a:t>PatientID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Room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Ward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Bed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Patient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312501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rgbClr val="0070C0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53304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r>
                        <a:rPr lang="en-ZA" b="0" i="0" u="sng" dirty="0">
                          <a:solidFill>
                            <a:srgbClr val="0070C0"/>
                          </a:solidFill>
                        </a:rPr>
                        <a:t>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Discharged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41814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015109"/>
                  </a:ext>
                </a:extLst>
              </a:tr>
              <a:tr h="36959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469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838D774-C136-74AC-3C94-85F5023C7750}"/>
              </a:ext>
            </a:extLst>
          </p:cNvPr>
          <p:cNvSpPr/>
          <p:nvPr/>
        </p:nvSpPr>
        <p:spPr>
          <a:xfrm>
            <a:off x="3082" y="7106318"/>
            <a:ext cx="1218891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C683B-4CA4-25BC-41D4-630D0FE2F93E}"/>
              </a:ext>
            </a:extLst>
          </p:cNvPr>
          <p:cNvSpPr txBox="1"/>
          <p:nvPr/>
        </p:nvSpPr>
        <p:spPr>
          <a:xfrm>
            <a:off x="1401293" y="764708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01AAE9E3-4086-3FFA-2123-E2E67DA99A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454" y="7664171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A1C4C19F-18F2-72C4-115B-83606D2878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5904" y="7385141"/>
            <a:ext cx="291802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0932B8-A22A-A1F7-D58D-CF6FD6078115}"/>
              </a:ext>
            </a:extLst>
          </p:cNvPr>
          <p:cNvSpPr txBox="1"/>
          <p:nvPr/>
        </p:nvSpPr>
        <p:spPr>
          <a:xfrm>
            <a:off x="5035331" y="729483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D0E386-09FB-E9D8-24A9-D5DF21F2F4A4}"/>
              </a:ext>
            </a:extLst>
          </p:cNvPr>
          <p:cNvSpPr txBox="1"/>
          <p:nvPr/>
        </p:nvSpPr>
        <p:spPr>
          <a:xfrm>
            <a:off x="1339549" y="735026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AD15BF-A0C5-9E0A-B936-688ED9202734}"/>
              </a:ext>
            </a:extLst>
          </p:cNvPr>
          <p:cNvSpPr txBox="1"/>
          <p:nvPr/>
        </p:nvSpPr>
        <p:spPr>
          <a:xfrm>
            <a:off x="1035434" y="7086614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CB33429-2BAC-9B93-3FFF-8950E2C37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" y="7106319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308D0B26-A83D-B529-A4E8-7CCD0D36A9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02" y="7319847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9798A8-C7B4-89BF-2AB3-F519C9FA43BE}"/>
              </a:ext>
            </a:extLst>
          </p:cNvPr>
          <p:cNvSpPr txBox="1"/>
          <p:nvPr/>
        </p:nvSpPr>
        <p:spPr>
          <a:xfrm>
            <a:off x="5017520" y="7553987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CA7189-0916-BF24-0B3B-DF356816BB33}"/>
              </a:ext>
            </a:extLst>
          </p:cNvPr>
          <p:cNvSpPr txBox="1"/>
          <p:nvPr/>
        </p:nvSpPr>
        <p:spPr>
          <a:xfrm>
            <a:off x="9368574" y="784252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76479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932903" y="1359120"/>
            <a:ext cx="5093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</a:rPr>
              <a:t>ADMITTED PATIENT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B2E66-7F93-6122-3219-72EBDACAB526}"/>
              </a:ext>
            </a:extLst>
          </p:cNvPr>
          <p:cNvSpPr/>
          <p:nvPr/>
        </p:nvSpPr>
        <p:spPr>
          <a:xfrm>
            <a:off x="2204038" y="1784205"/>
            <a:ext cx="7762240" cy="52449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BC3F5-D732-97B4-BB04-8BE9A69AAF11}"/>
              </a:ext>
            </a:extLst>
          </p:cNvPr>
          <p:cNvSpPr txBox="1"/>
          <p:nvPr/>
        </p:nvSpPr>
        <p:spPr>
          <a:xfrm>
            <a:off x="3440068" y="2887426"/>
            <a:ext cx="192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Patient No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D862D-A1DE-D8E7-17C0-6FEE0AD267F9}"/>
              </a:ext>
            </a:extLst>
          </p:cNvPr>
          <p:cNvSpPr txBox="1"/>
          <p:nvPr/>
        </p:nvSpPr>
        <p:spPr>
          <a:xfrm>
            <a:off x="5235018" y="2902891"/>
            <a:ext cx="66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001</a:t>
            </a:r>
            <a:r>
              <a:rPr lang="en-ZA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5FCB0-436D-4033-4503-DBA6FDB5C404}"/>
              </a:ext>
            </a:extLst>
          </p:cNvPr>
          <p:cNvSpPr txBox="1"/>
          <p:nvPr/>
        </p:nvSpPr>
        <p:spPr>
          <a:xfrm>
            <a:off x="3476989" y="331725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3C4AC-2704-BF9E-E49D-54456ED6F68B}"/>
              </a:ext>
            </a:extLst>
          </p:cNvPr>
          <p:cNvSpPr txBox="1"/>
          <p:nvPr/>
        </p:nvSpPr>
        <p:spPr>
          <a:xfrm>
            <a:off x="3503979" y="384493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4EF33-A0FD-7816-A04E-B239655C37EE}"/>
              </a:ext>
            </a:extLst>
          </p:cNvPr>
          <p:cNvSpPr txBox="1"/>
          <p:nvPr/>
        </p:nvSpPr>
        <p:spPr>
          <a:xfrm>
            <a:off x="3503979" y="4222004"/>
            <a:ext cx="239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of Admission: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578F0-B3AC-28B9-6511-B5D178998D68}"/>
              </a:ext>
            </a:extLst>
          </p:cNvPr>
          <p:cNvSpPr txBox="1"/>
          <p:nvPr/>
        </p:nvSpPr>
        <p:spPr>
          <a:xfrm>
            <a:off x="3503979" y="4628403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Admission 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45F37-65B8-B4B9-9EE1-2D332740ED03}"/>
              </a:ext>
            </a:extLst>
          </p:cNvPr>
          <p:cNvSpPr txBox="1"/>
          <p:nvPr/>
        </p:nvSpPr>
        <p:spPr>
          <a:xfrm>
            <a:off x="3480708" y="5025838"/>
            <a:ext cx="264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Possible discharge date: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D22FE-AAFF-28A8-C40A-1B3A7B7C0C44}"/>
              </a:ext>
            </a:extLst>
          </p:cNvPr>
          <p:cNvSpPr txBox="1"/>
          <p:nvPr/>
        </p:nvSpPr>
        <p:spPr>
          <a:xfrm>
            <a:off x="3476989" y="540124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Referred Doctor: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D7D9E-5269-8761-4811-7267E3115793}"/>
              </a:ext>
            </a:extLst>
          </p:cNvPr>
          <p:cNvSpPr txBox="1"/>
          <p:nvPr/>
        </p:nvSpPr>
        <p:spPr>
          <a:xfrm>
            <a:off x="6131699" y="3323094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Rosemary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ABF46-D38D-8D69-FF13-561E26008D18}"/>
              </a:ext>
            </a:extLst>
          </p:cNvPr>
          <p:cNvSpPr txBox="1"/>
          <p:nvPr/>
        </p:nvSpPr>
        <p:spPr>
          <a:xfrm>
            <a:off x="6131699" y="3844930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Dube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AF17B-3B13-4BAA-3F7B-7746078BDCD4}"/>
              </a:ext>
            </a:extLst>
          </p:cNvPr>
          <p:cNvSpPr txBox="1"/>
          <p:nvPr/>
        </p:nvSpPr>
        <p:spPr>
          <a:xfrm>
            <a:off x="6085158" y="4598525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11 March 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36C3-2510-E3DD-2C62-6ADBC795BE3A}"/>
              </a:ext>
            </a:extLst>
          </p:cNvPr>
          <p:cNvSpPr txBox="1"/>
          <p:nvPr/>
        </p:nvSpPr>
        <p:spPr>
          <a:xfrm>
            <a:off x="6131699" y="4222004"/>
            <a:ext cx="22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Diabetes Mellites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FE54D5-6F95-5AC0-B710-5ADA774E0DD9}"/>
              </a:ext>
            </a:extLst>
          </p:cNvPr>
          <p:cNvSpPr txBox="1"/>
          <p:nvPr/>
        </p:nvSpPr>
        <p:spPr>
          <a:xfrm>
            <a:off x="6195138" y="5023641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N/A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053206-E3F2-0873-BE6C-CAE47B4B7BD7}"/>
              </a:ext>
            </a:extLst>
          </p:cNvPr>
          <p:cNvSpPr txBox="1"/>
          <p:nvPr/>
        </p:nvSpPr>
        <p:spPr>
          <a:xfrm>
            <a:off x="6128749" y="5427180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McCarthy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FA88BA-8AE9-C90D-3FD9-259F869F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71" y="1865747"/>
            <a:ext cx="2115093" cy="9644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2E0AC-05E9-7B1F-D3F5-F0A86B0C532E}"/>
              </a:ext>
            </a:extLst>
          </p:cNvPr>
          <p:cNvSpPr txBox="1"/>
          <p:nvPr/>
        </p:nvSpPr>
        <p:spPr>
          <a:xfrm>
            <a:off x="5338560" y="1797631"/>
            <a:ext cx="2741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BATHO </a:t>
            </a:r>
            <a:r>
              <a:rPr lang="en-ZA" sz="2000" dirty="0"/>
              <a:t>HEALTHCARE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97171-E604-D39D-8BBF-CAC1088188C0}"/>
              </a:ext>
            </a:extLst>
          </p:cNvPr>
          <p:cNvSpPr txBox="1"/>
          <p:nvPr/>
        </p:nvSpPr>
        <p:spPr>
          <a:xfrm>
            <a:off x="4990831" y="2097662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Your Health Our Responsibility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170E2C-91D9-5E86-C384-69771C446C67}"/>
              </a:ext>
            </a:extLst>
          </p:cNvPr>
          <p:cNvSpPr txBox="1"/>
          <p:nvPr/>
        </p:nvSpPr>
        <p:spPr>
          <a:xfrm>
            <a:off x="3503979" y="579016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Transfer Patient: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C8E478-DC7B-D12D-EE2A-1AD533ECB86B}"/>
              </a:ext>
            </a:extLst>
          </p:cNvPr>
          <p:cNvSpPr/>
          <p:nvPr/>
        </p:nvSpPr>
        <p:spPr>
          <a:xfrm>
            <a:off x="6128749" y="5961838"/>
            <a:ext cx="19570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Ward--</a:t>
            </a:r>
          </a:p>
        </p:txBody>
      </p:sp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43259997-D3F0-4EA0-5F30-53C422FEA5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2169" y="6328541"/>
            <a:ext cx="330080" cy="410187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2A04F87-C9D7-49F4-2C95-05E4442336AB}"/>
              </a:ext>
            </a:extLst>
          </p:cNvPr>
          <p:cNvSpPr/>
          <p:nvPr/>
        </p:nvSpPr>
        <p:spPr>
          <a:xfrm>
            <a:off x="8633069" y="6596699"/>
            <a:ext cx="1181184" cy="3322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Transfer</a:t>
            </a:r>
          </a:p>
        </p:txBody>
      </p:sp>
      <p:pic>
        <p:nvPicPr>
          <p:cNvPr id="44" name="Graphic 43" descr="Fast Forward with solid fill">
            <a:extLst>
              <a:ext uri="{FF2B5EF4-FFF2-40B4-BE49-F238E27FC236}">
                <a16:creationId xmlns:a16="http://schemas.microsoft.com/office/drawing/2014/main" id="{C88A1426-FC7C-415F-D8BD-6A9A9ABF9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7471" y="6595507"/>
            <a:ext cx="330080" cy="33008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6248D05-6112-F5B4-CF57-A943FCE8F148}"/>
              </a:ext>
            </a:extLst>
          </p:cNvPr>
          <p:cNvSpPr/>
          <p:nvPr/>
        </p:nvSpPr>
        <p:spPr>
          <a:xfrm>
            <a:off x="6114688" y="6476844"/>
            <a:ext cx="19570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Bed--</a:t>
            </a:r>
          </a:p>
        </p:txBody>
      </p:sp>
      <p:pic>
        <p:nvPicPr>
          <p:cNvPr id="46" name="Graphic 45" descr="Caret Down with solid fill">
            <a:extLst>
              <a:ext uri="{FF2B5EF4-FFF2-40B4-BE49-F238E27FC236}">
                <a16:creationId xmlns:a16="http://schemas.microsoft.com/office/drawing/2014/main" id="{C192B6E5-B983-0EAD-FE51-F948F5DC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8065" y="5949512"/>
            <a:ext cx="330080" cy="41018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2E2FC93-94E9-E518-5DBF-75E73A3FDE63}"/>
              </a:ext>
            </a:extLst>
          </p:cNvPr>
          <p:cNvSpPr txBox="1"/>
          <p:nvPr/>
        </p:nvSpPr>
        <p:spPr>
          <a:xfrm>
            <a:off x="6427107" y="2902891"/>
            <a:ext cx="338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Ward </a:t>
            </a:r>
            <a:r>
              <a:rPr lang="en-ZA" sz="2000" dirty="0"/>
              <a:t>           </a:t>
            </a:r>
            <a:r>
              <a:rPr lang="en-ZA" sz="2000" dirty="0">
                <a:solidFill>
                  <a:schemeClr val="bg1"/>
                </a:solidFill>
              </a:rPr>
              <a:t> C12 01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1B8980-63B2-B5E4-4587-2CC7FAA1FD8E}"/>
              </a:ext>
            </a:extLst>
          </p:cNvPr>
          <p:cNvSpPr/>
          <p:nvPr/>
        </p:nvSpPr>
        <p:spPr>
          <a:xfrm>
            <a:off x="-5461" y="7142733"/>
            <a:ext cx="1219022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176F15-206B-53BA-F645-1B64045D135B}"/>
              </a:ext>
            </a:extLst>
          </p:cNvPr>
          <p:cNvSpPr txBox="1"/>
          <p:nvPr/>
        </p:nvSpPr>
        <p:spPr>
          <a:xfrm>
            <a:off x="1392750" y="768350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55" name="Graphic 54" descr="Speaker phone with solid fill">
            <a:extLst>
              <a:ext uri="{FF2B5EF4-FFF2-40B4-BE49-F238E27FC236}">
                <a16:creationId xmlns:a16="http://schemas.microsoft.com/office/drawing/2014/main" id="{7733308C-4680-033C-9EDF-9F4917951B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9911" y="7700586"/>
            <a:ext cx="393896" cy="393896"/>
          </a:xfrm>
          <a:prstGeom prst="rect">
            <a:avLst/>
          </a:prstGeom>
        </p:spPr>
      </p:pic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01D27CED-51D8-BBA5-559B-07C3642199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361" y="7421556"/>
            <a:ext cx="291802" cy="2918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15133F5-8CF9-DA62-0D2A-6DEE505F2DBC}"/>
              </a:ext>
            </a:extLst>
          </p:cNvPr>
          <p:cNvSpPr txBox="1"/>
          <p:nvPr/>
        </p:nvSpPr>
        <p:spPr>
          <a:xfrm>
            <a:off x="5026788" y="733125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136233-4664-DA90-1BC0-B9122A3F1243}"/>
              </a:ext>
            </a:extLst>
          </p:cNvPr>
          <p:cNvSpPr txBox="1"/>
          <p:nvPr/>
        </p:nvSpPr>
        <p:spPr>
          <a:xfrm>
            <a:off x="1331006" y="738667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CFD9C4-18A6-29AA-7A99-D04EB48DBC79}"/>
              </a:ext>
            </a:extLst>
          </p:cNvPr>
          <p:cNvSpPr txBox="1"/>
          <p:nvPr/>
        </p:nvSpPr>
        <p:spPr>
          <a:xfrm>
            <a:off x="1026891" y="712302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60" name="Picture 5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BCBB0BD-BF39-7A10-56B7-7D3D10E7B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" y="7142734"/>
            <a:ext cx="1019653" cy="997683"/>
          </a:xfrm>
          <a:prstGeom prst="rect">
            <a:avLst/>
          </a:prstGeom>
        </p:spPr>
      </p:pic>
      <p:pic>
        <p:nvPicPr>
          <p:cNvPr id="61" name="Picture 60" descr="A white globe with a shadow&#10;&#10;Description automatically generated">
            <a:extLst>
              <a:ext uri="{FF2B5EF4-FFF2-40B4-BE49-F238E27FC236}">
                <a16:creationId xmlns:a16="http://schemas.microsoft.com/office/drawing/2014/main" id="{2C8F65ED-0039-0218-CF10-6F4D017BD3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59" y="7356262"/>
            <a:ext cx="312697" cy="3272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828EFFB-BBAD-BA75-1749-5FD34D569818}"/>
              </a:ext>
            </a:extLst>
          </p:cNvPr>
          <p:cNvSpPr txBox="1"/>
          <p:nvPr/>
        </p:nvSpPr>
        <p:spPr>
          <a:xfrm>
            <a:off x="5008977" y="759040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55D81C-4581-A7FD-98E6-20377955EF49}"/>
              </a:ext>
            </a:extLst>
          </p:cNvPr>
          <p:cNvSpPr txBox="1"/>
          <p:nvPr/>
        </p:nvSpPr>
        <p:spPr>
          <a:xfrm>
            <a:off x="9360031" y="787894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21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HOSPITAL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F6D44-939D-13F2-855B-B51686589E93}"/>
              </a:ext>
            </a:extLst>
          </p:cNvPr>
          <p:cNvSpPr/>
          <p:nvPr/>
        </p:nvSpPr>
        <p:spPr>
          <a:xfrm>
            <a:off x="1305418" y="1960982"/>
            <a:ext cx="7319741" cy="47249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E65-8719-C126-B985-3A9C71100ABA}"/>
              </a:ext>
            </a:extLst>
          </p:cNvPr>
          <p:cNvSpPr txBox="1"/>
          <p:nvPr/>
        </p:nvSpPr>
        <p:spPr>
          <a:xfrm>
            <a:off x="1971858" y="321519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B815E-484A-4DC6-0BD5-C46336C62403}"/>
              </a:ext>
            </a:extLst>
          </p:cNvPr>
          <p:cNvSpPr txBox="1"/>
          <p:nvPr/>
        </p:nvSpPr>
        <p:spPr>
          <a:xfrm>
            <a:off x="1971858" y="3752200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Slogan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111BB-5699-F74F-AE7A-F9B7BAE94ABF}"/>
              </a:ext>
            </a:extLst>
          </p:cNvPr>
          <p:cNvSpPr txBox="1"/>
          <p:nvPr/>
        </p:nvSpPr>
        <p:spPr>
          <a:xfrm>
            <a:off x="1971858" y="4178149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66E6B-0A61-CF7F-8C05-8A7BF35CB018}"/>
              </a:ext>
            </a:extLst>
          </p:cNvPr>
          <p:cNvSpPr txBox="1"/>
          <p:nvPr/>
        </p:nvSpPr>
        <p:spPr>
          <a:xfrm>
            <a:off x="2037898" y="4624415"/>
            <a:ext cx="26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Contact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641AD-BEE9-0486-2802-EE67D2D17593}"/>
              </a:ext>
            </a:extLst>
          </p:cNvPr>
          <p:cNvSpPr txBox="1"/>
          <p:nvPr/>
        </p:nvSpPr>
        <p:spPr>
          <a:xfrm>
            <a:off x="2098040" y="520516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logo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EA721E-889C-7C76-5164-06848DD10F83}"/>
              </a:ext>
            </a:extLst>
          </p:cNvPr>
          <p:cNvSpPr/>
          <p:nvPr/>
        </p:nvSpPr>
        <p:spPr>
          <a:xfrm>
            <a:off x="4746876" y="3127843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5EED5B-23D6-6291-D1E4-2A108B3EB84A}"/>
              </a:ext>
            </a:extLst>
          </p:cNvPr>
          <p:cNvSpPr/>
          <p:nvPr/>
        </p:nvSpPr>
        <p:spPr>
          <a:xfrm>
            <a:off x="4714240" y="3652996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24693D-9A04-5A3D-32A6-B3FC1E9873B6}"/>
              </a:ext>
            </a:extLst>
          </p:cNvPr>
          <p:cNvSpPr/>
          <p:nvPr/>
        </p:nvSpPr>
        <p:spPr>
          <a:xfrm>
            <a:off x="4710238" y="4178149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D11C1F-E320-2240-69B8-863F1115156F}"/>
              </a:ext>
            </a:extLst>
          </p:cNvPr>
          <p:cNvSpPr/>
          <p:nvPr/>
        </p:nvSpPr>
        <p:spPr>
          <a:xfrm>
            <a:off x="4710238" y="4711455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D9A060-A4C9-7540-C1C2-504699513E10}"/>
              </a:ext>
            </a:extLst>
          </p:cNvPr>
          <p:cNvSpPr/>
          <p:nvPr/>
        </p:nvSpPr>
        <p:spPr>
          <a:xfrm>
            <a:off x="4726556" y="5247685"/>
            <a:ext cx="159296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Upload a logo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83CCD8-33FA-596E-B9B2-9F0336CE24C8}"/>
              </a:ext>
            </a:extLst>
          </p:cNvPr>
          <p:cNvSpPr/>
          <p:nvPr/>
        </p:nvSpPr>
        <p:spPr>
          <a:xfrm>
            <a:off x="6342240" y="5251921"/>
            <a:ext cx="792236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0" name="Graphic 29" descr="Upload with solid fill">
            <a:extLst>
              <a:ext uri="{FF2B5EF4-FFF2-40B4-BE49-F238E27FC236}">
                <a16:creationId xmlns:a16="http://schemas.microsoft.com/office/drawing/2014/main" id="{32477F16-1AD7-9D94-C1A4-E467148F6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4202" y="5205954"/>
            <a:ext cx="403798" cy="4037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7DC772-D53A-467D-ECD3-69F9CC0BE89E}"/>
              </a:ext>
            </a:extLst>
          </p:cNvPr>
          <p:cNvSpPr txBox="1"/>
          <p:nvPr/>
        </p:nvSpPr>
        <p:spPr>
          <a:xfrm>
            <a:off x="7108552" y="5277048"/>
            <a:ext cx="2395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bg1"/>
                </a:solidFill>
              </a:rPr>
              <a:t>Only PDF is allowed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CA49A-DADB-FBCC-EBD8-64917EC97998}"/>
              </a:ext>
            </a:extLst>
          </p:cNvPr>
          <p:cNvSpPr/>
          <p:nvPr/>
        </p:nvSpPr>
        <p:spPr>
          <a:xfrm>
            <a:off x="5372014" y="5950510"/>
            <a:ext cx="152039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6C90C3-8213-85E7-AB75-EFEE79B2C54C}"/>
              </a:ext>
            </a:extLst>
          </p:cNvPr>
          <p:cNvSpPr/>
          <p:nvPr/>
        </p:nvSpPr>
        <p:spPr>
          <a:xfrm>
            <a:off x="9832" y="7163429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9422E-C4F9-C995-19B1-BBC326A3824A}"/>
              </a:ext>
            </a:extLst>
          </p:cNvPr>
          <p:cNvSpPr txBox="1"/>
          <p:nvPr/>
        </p:nvSpPr>
        <p:spPr>
          <a:xfrm>
            <a:off x="1408043" y="770419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3" name="Graphic 32" descr="Speaker phone with solid fill">
            <a:extLst>
              <a:ext uri="{FF2B5EF4-FFF2-40B4-BE49-F238E27FC236}">
                <a16:creationId xmlns:a16="http://schemas.microsoft.com/office/drawing/2014/main" id="{0E6BF32B-C707-DB95-FD0B-936F2CB11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5204" y="7721282"/>
            <a:ext cx="393896" cy="393896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9FB43829-A614-9872-3118-A0937021DB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654" y="7442252"/>
            <a:ext cx="291802" cy="2918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1DE8018-0866-B6E2-552B-D44119BE77B7}"/>
              </a:ext>
            </a:extLst>
          </p:cNvPr>
          <p:cNvSpPr txBox="1"/>
          <p:nvPr/>
        </p:nvSpPr>
        <p:spPr>
          <a:xfrm>
            <a:off x="5042081" y="735195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DA362F-873F-CB21-E57C-1C9809F9E72C}"/>
              </a:ext>
            </a:extLst>
          </p:cNvPr>
          <p:cNvSpPr txBox="1"/>
          <p:nvPr/>
        </p:nvSpPr>
        <p:spPr>
          <a:xfrm>
            <a:off x="1346299" y="740737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98199B-7648-BCB4-6731-D22F0FC5F2E9}"/>
              </a:ext>
            </a:extLst>
          </p:cNvPr>
          <p:cNvSpPr txBox="1"/>
          <p:nvPr/>
        </p:nvSpPr>
        <p:spPr>
          <a:xfrm>
            <a:off x="1042184" y="714372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8" name="Picture 3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A48AD8C-C590-26AE-6F49-1C142C428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" y="7163430"/>
            <a:ext cx="1019653" cy="997683"/>
          </a:xfrm>
          <a:prstGeom prst="rect">
            <a:avLst/>
          </a:prstGeom>
        </p:spPr>
      </p:pic>
      <p:pic>
        <p:nvPicPr>
          <p:cNvPr id="39" name="Picture 38" descr="A white globe with a shadow&#10;&#10;Description automatically generated">
            <a:extLst>
              <a:ext uri="{FF2B5EF4-FFF2-40B4-BE49-F238E27FC236}">
                <a16:creationId xmlns:a16="http://schemas.microsoft.com/office/drawing/2014/main" id="{AF234230-8B44-3E25-AFD9-D1D60DABE8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52" y="7376958"/>
            <a:ext cx="312697" cy="3272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1101DB-FDE5-925B-F549-EE10E24D1A97}"/>
              </a:ext>
            </a:extLst>
          </p:cNvPr>
          <p:cNvSpPr txBox="1"/>
          <p:nvPr/>
        </p:nvSpPr>
        <p:spPr>
          <a:xfrm>
            <a:off x="5024270" y="761109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B799DA-5388-01AA-F54A-68FDBEFF118E}"/>
              </a:ext>
            </a:extLst>
          </p:cNvPr>
          <p:cNvSpPr txBox="1"/>
          <p:nvPr/>
        </p:nvSpPr>
        <p:spPr>
          <a:xfrm>
            <a:off x="9375324" y="789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07443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HOSPITAL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DF6D44-939D-13F2-855B-B51686589E93}"/>
              </a:ext>
            </a:extLst>
          </p:cNvPr>
          <p:cNvSpPr/>
          <p:nvPr/>
        </p:nvSpPr>
        <p:spPr>
          <a:xfrm>
            <a:off x="1317522" y="1989163"/>
            <a:ext cx="7319741" cy="48688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8BE65-8719-C126-B985-3A9C71100ABA}"/>
              </a:ext>
            </a:extLst>
          </p:cNvPr>
          <p:cNvSpPr txBox="1"/>
          <p:nvPr/>
        </p:nvSpPr>
        <p:spPr>
          <a:xfrm>
            <a:off x="1971858" y="321519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B815E-484A-4DC6-0BD5-C46336C62403}"/>
              </a:ext>
            </a:extLst>
          </p:cNvPr>
          <p:cNvSpPr txBox="1"/>
          <p:nvPr/>
        </p:nvSpPr>
        <p:spPr>
          <a:xfrm>
            <a:off x="1971858" y="3752200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Slogan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111BB-5699-F74F-AE7A-F9B7BAE94ABF}"/>
              </a:ext>
            </a:extLst>
          </p:cNvPr>
          <p:cNvSpPr txBox="1"/>
          <p:nvPr/>
        </p:nvSpPr>
        <p:spPr>
          <a:xfrm>
            <a:off x="1971858" y="4178149"/>
            <a:ext cx="193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66E6B-0A61-CF7F-8C05-8A7BF35CB018}"/>
              </a:ext>
            </a:extLst>
          </p:cNvPr>
          <p:cNvSpPr txBox="1"/>
          <p:nvPr/>
        </p:nvSpPr>
        <p:spPr>
          <a:xfrm>
            <a:off x="2037898" y="4624415"/>
            <a:ext cx="26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Contact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1641AD-BEE9-0486-2802-EE67D2D17593}"/>
              </a:ext>
            </a:extLst>
          </p:cNvPr>
          <p:cNvSpPr txBox="1"/>
          <p:nvPr/>
        </p:nvSpPr>
        <p:spPr>
          <a:xfrm>
            <a:off x="2098040" y="5205161"/>
            <a:ext cx="181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Hospital logo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EA721E-889C-7C76-5164-06848DD10F83}"/>
              </a:ext>
            </a:extLst>
          </p:cNvPr>
          <p:cNvSpPr/>
          <p:nvPr/>
        </p:nvSpPr>
        <p:spPr>
          <a:xfrm>
            <a:off x="4746876" y="3127843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5EED5B-23D6-6291-D1E4-2A108B3EB84A}"/>
              </a:ext>
            </a:extLst>
          </p:cNvPr>
          <p:cNvSpPr/>
          <p:nvPr/>
        </p:nvSpPr>
        <p:spPr>
          <a:xfrm>
            <a:off x="4714240" y="3652996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24693D-9A04-5A3D-32A6-B3FC1E9873B6}"/>
              </a:ext>
            </a:extLst>
          </p:cNvPr>
          <p:cNvSpPr/>
          <p:nvPr/>
        </p:nvSpPr>
        <p:spPr>
          <a:xfrm>
            <a:off x="4710238" y="4178149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D11C1F-E320-2240-69B8-863F1115156F}"/>
              </a:ext>
            </a:extLst>
          </p:cNvPr>
          <p:cNvSpPr/>
          <p:nvPr/>
        </p:nvSpPr>
        <p:spPr>
          <a:xfrm>
            <a:off x="4710238" y="4711455"/>
            <a:ext cx="2265680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7D9A060-A4C9-7540-C1C2-504699513E10}"/>
              </a:ext>
            </a:extLst>
          </p:cNvPr>
          <p:cNvSpPr/>
          <p:nvPr/>
        </p:nvSpPr>
        <p:spPr>
          <a:xfrm>
            <a:off x="4726556" y="5247685"/>
            <a:ext cx="159296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Upload a logo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83CCD8-33FA-596E-B9B2-9F0336CE24C8}"/>
              </a:ext>
            </a:extLst>
          </p:cNvPr>
          <p:cNvSpPr/>
          <p:nvPr/>
        </p:nvSpPr>
        <p:spPr>
          <a:xfrm>
            <a:off x="6342240" y="5251921"/>
            <a:ext cx="792236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0" name="Graphic 29" descr="Upload with solid fill">
            <a:extLst>
              <a:ext uri="{FF2B5EF4-FFF2-40B4-BE49-F238E27FC236}">
                <a16:creationId xmlns:a16="http://schemas.microsoft.com/office/drawing/2014/main" id="{32477F16-1AD7-9D94-C1A4-E467148F6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4202" y="5205954"/>
            <a:ext cx="403798" cy="4037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7DC772-D53A-467D-ECD3-69F9CC0BE89E}"/>
              </a:ext>
            </a:extLst>
          </p:cNvPr>
          <p:cNvSpPr txBox="1"/>
          <p:nvPr/>
        </p:nvSpPr>
        <p:spPr>
          <a:xfrm>
            <a:off x="7108552" y="5277048"/>
            <a:ext cx="2395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bg1"/>
                </a:solidFill>
              </a:rPr>
              <a:t>Only PDF is allowed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CA49A-DADB-FBCC-EBD8-64917EC97998}"/>
              </a:ext>
            </a:extLst>
          </p:cNvPr>
          <p:cNvSpPr/>
          <p:nvPr/>
        </p:nvSpPr>
        <p:spPr>
          <a:xfrm>
            <a:off x="5455520" y="6073430"/>
            <a:ext cx="1520398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05ECD12B-099E-DCEE-B537-1B77F10741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72" y="2291360"/>
            <a:ext cx="4557464" cy="293431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C08FFB2-9FA6-A047-C3FF-5B277AAC681E}"/>
              </a:ext>
            </a:extLst>
          </p:cNvPr>
          <p:cNvSpPr/>
          <p:nvPr/>
        </p:nvSpPr>
        <p:spPr>
          <a:xfrm>
            <a:off x="0" y="7136700"/>
            <a:ext cx="12179302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4BDF1-CCCA-BCCE-56CB-E88EBE64747F}"/>
              </a:ext>
            </a:extLst>
          </p:cNvPr>
          <p:cNvSpPr txBox="1"/>
          <p:nvPr/>
        </p:nvSpPr>
        <p:spPr>
          <a:xfrm>
            <a:off x="1398211" y="7677470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4" name="Graphic 33" descr="Speaker phone with solid fill">
            <a:extLst>
              <a:ext uri="{FF2B5EF4-FFF2-40B4-BE49-F238E27FC236}">
                <a16:creationId xmlns:a16="http://schemas.microsoft.com/office/drawing/2014/main" id="{25D53A5D-032D-63E9-1E9D-0A8A3F367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372" y="7694553"/>
            <a:ext cx="393896" cy="393896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92EC8460-9490-D0FA-D2B0-D2B2EC26A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822" y="7415523"/>
            <a:ext cx="291802" cy="291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77A95F3-6D11-5039-8BEE-4E9982A6D797}"/>
              </a:ext>
            </a:extLst>
          </p:cNvPr>
          <p:cNvSpPr txBox="1"/>
          <p:nvPr/>
        </p:nvSpPr>
        <p:spPr>
          <a:xfrm>
            <a:off x="5032249" y="732522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9B62C5-493F-7CE4-AC4D-619A1BA953A5}"/>
              </a:ext>
            </a:extLst>
          </p:cNvPr>
          <p:cNvSpPr txBox="1"/>
          <p:nvPr/>
        </p:nvSpPr>
        <p:spPr>
          <a:xfrm>
            <a:off x="1336467" y="738064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48FA95-F4CA-C54F-DACF-78C8CF1F57A4}"/>
              </a:ext>
            </a:extLst>
          </p:cNvPr>
          <p:cNvSpPr txBox="1"/>
          <p:nvPr/>
        </p:nvSpPr>
        <p:spPr>
          <a:xfrm>
            <a:off x="1032352" y="711699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4135586-96FB-7311-99CD-6A84DB94B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36701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F5D643AC-6E37-87CD-F76F-72B7D141AB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50229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CE9F4AC-0572-DE3F-C89C-641A8D4C8361}"/>
              </a:ext>
            </a:extLst>
          </p:cNvPr>
          <p:cNvSpPr txBox="1"/>
          <p:nvPr/>
        </p:nvSpPr>
        <p:spPr>
          <a:xfrm>
            <a:off x="5014438" y="7584369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B4FC9C-1506-1D9A-FA72-8B01680EF05A}"/>
              </a:ext>
            </a:extLst>
          </p:cNvPr>
          <p:cNvSpPr txBox="1"/>
          <p:nvPr/>
        </p:nvSpPr>
        <p:spPr>
          <a:xfrm>
            <a:off x="9365492" y="7872908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53580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2" y="1165745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CONDITIONS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29531"/>
              </p:ext>
            </p:extLst>
          </p:nvPr>
        </p:nvGraphicFramePr>
        <p:xfrm>
          <a:off x="183043" y="2804514"/>
          <a:ext cx="11623040" cy="389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0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662670818"/>
                    </a:ext>
                  </a:extLst>
                </a:gridCol>
              </a:tblGrid>
              <a:tr h="1229328">
                <a:tc>
                  <a:txBody>
                    <a:bodyPr/>
                    <a:lstStyle/>
                    <a:p>
                      <a:r>
                        <a:rPr lang="en-ZA" dirty="0"/>
                        <a:t>Acute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Disease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Infectious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End-of-life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Surgical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Maternal and </a:t>
                      </a:r>
                      <a:r>
                        <a:rPr lang="en-ZA" dirty="0" err="1"/>
                        <a:t>Neonal</a:t>
                      </a:r>
                      <a:r>
                        <a:rPr lang="en-ZA" dirty="0"/>
                        <a:t>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Pain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517482">
                <a:tc>
                  <a:txBody>
                    <a:bodyPr/>
                    <a:lstStyle/>
                    <a:p>
                      <a:r>
                        <a:rPr lang="en-ZA" dirty="0"/>
                        <a:t>Heart Attach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Influenza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Appendicitis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Pregnancy Compilation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Fibromyalgia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Pilliative</a:t>
                      </a:r>
                      <a:r>
                        <a:rPr lang="en-ZA" dirty="0"/>
                        <a:t> Care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4052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A2A13C-715E-0A93-05BE-2B0EEC66ED23}"/>
              </a:ext>
            </a:extLst>
          </p:cNvPr>
          <p:cNvSpPr/>
          <p:nvPr/>
        </p:nvSpPr>
        <p:spPr>
          <a:xfrm>
            <a:off x="8666810" y="2301265"/>
            <a:ext cx="1239520" cy="3959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D738E9-6F23-0C96-B5B6-ABDDE514B639}"/>
              </a:ext>
            </a:extLst>
          </p:cNvPr>
          <p:cNvSpPr/>
          <p:nvPr/>
        </p:nvSpPr>
        <p:spPr>
          <a:xfrm>
            <a:off x="10424324" y="2301265"/>
            <a:ext cx="1239520" cy="3959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F9E9E796-268E-5810-29EF-E8337C746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8086" y="2354275"/>
            <a:ext cx="304800" cy="304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A13833-13F8-479F-D148-9FAF2D0C2608}"/>
              </a:ext>
            </a:extLst>
          </p:cNvPr>
          <p:cNvSpPr/>
          <p:nvPr/>
        </p:nvSpPr>
        <p:spPr>
          <a:xfrm>
            <a:off x="-1" y="7124553"/>
            <a:ext cx="12179304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520FA-ACF9-8A57-6DDA-A9BE19E472A3}"/>
              </a:ext>
            </a:extLst>
          </p:cNvPr>
          <p:cNvSpPr txBox="1"/>
          <p:nvPr/>
        </p:nvSpPr>
        <p:spPr>
          <a:xfrm>
            <a:off x="1398210" y="766532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2" name="Graphic 21" descr="Speaker phone with solid fill">
            <a:extLst>
              <a:ext uri="{FF2B5EF4-FFF2-40B4-BE49-F238E27FC236}">
                <a16:creationId xmlns:a16="http://schemas.microsoft.com/office/drawing/2014/main" id="{1E074DEC-8F28-FAB3-7401-25142194A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71" y="7682406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09E805F9-F136-0469-7EAF-256F56A16C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821" y="7403376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204C7B-237D-7878-B2EC-7A7EEBA68533}"/>
              </a:ext>
            </a:extLst>
          </p:cNvPr>
          <p:cNvSpPr txBox="1"/>
          <p:nvPr/>
        </p:nvSpPr>
        <p:spPr>
          <a:xfrm>
            <a:off x="5032248" y="731307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85C8E-FA37-E8E2-1061-AC9133ED632C}"/>
              </a:ext>
            </a:extLst>
          </p:cNvPr>
          <p:cNvSpPr txBox="1"/>
          <p:nvPr/>
        </p:nvSpPr>
        <p:spPr>
          <a:xfrm>
            <a:off x="1336466" y="73684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7E3F3-0491-20F0-2EA0-0FFEF0FF150D}"/>
              </a:ext>
            </a:extLst>
          </p:cNvPr>
          <p:cNvSpPr txBox="1"/>
          <p:nvPr/>
        </p:nvSpPr>
        <p:spPr>
          <a:xfrm>
            <a:off x="1032351" y="710484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0B646FE-0BB9-4D2F-A786-4848BA624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" y="7124554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B2FE1BBE-5D27-5CA1-BEF7-C9139FA4E8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19" y="7338082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7695ED-4B36-E436-D36B-8F21C5C04710}"/>
              </a:ext>
            </a:extLst>
          </p:cNvPr>
          <p:cNvSpPr txBox="1"/>
          <p:nvPr/>
        </p:nvSpPr>
        <p:spPr>
          <a:xfrm>
            <a:off x="5014437" y="757222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CF006F-5DD7-1ACF-F768-0D16F80C2E83}"/>
              </a:ext>
            </a:extLst>
          </p:cNvPr>
          <p:cNvSpPr txBox="1"/>
          <p:nvPr/>
        </p:nvSpPr>
        <p:spPr>
          <a:xfrm>
            <a:off x="9365491" y="786076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31025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F3425-4E9C-93F8-D4E2-03FFCC51B219}"/>
              </a:ext>
            </a:extLst>
          </p:cNvPr>
          <p:cNvSpPr txBox="1"/>
          <p:nvPr/>
        </p:nvSpPr>
        <p:spPr>
          <a:xfrm>
            <a:off x="3082405" y="1558643"/>
            <a:ext cx="714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/>
              <a:t>As employees of Batho Hospital , we pledge to provide  compassionate care, strive for excellence act with integrity , respect diversity, ensure safety and support our community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4E3FC-A85A-A757-883A-2F74C96A79E6}"/>
              </a:ext>
            </a:extLst>
          </p:cNvPr>
          <p:cNvSpPr txBox="1"/>
          <p:nvPr/>
        </p:nvSpPr>
        <p:spPr>
          <a:xfrm>
            <a:off x="3771638" y="3039630"/>
            <a:ext cx="541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Our Core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407F2-B1D7-D407-9D98-37B2F9659416}"/>
              </a:ext>
            </a:extLst>
          </p:cNvPr>
          <p:cNvSpPr/>
          <p:nvPr/>
        </p:nvSpPr>
        <p:spPr>
          <a:xfrm>
            <a:off x="-1059" y="589439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63F31-F463-FD08-B694-620EFE97FA23}"/>
              </a:ext>
            </a:extLst>
          </p:cNvPr>
          <p:cNvSpPr txBox="1"/>
          <p:nvPr/>
        </p:nvSpPr>
        <p:spPr>
          <a:xfrm>
            <a:off x="1472218" y="646725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E9404259-93D2-18CA-B7F9-B6B7B765D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379" y="6484334"/>
            <a:ext cx="393896" cy="393896"/>
          </a:xfrm>
          <a:prstGeom prst="rect">
            <a:avLst/>
          </a:prstGeom>
        </p:spPr>
      </p:pic>
      <p:pic>
        <p:nvPicPr>
          <p:cNvPr id="5" name="Graphic 4" descr="Envelope with solid fill">
            <a:extLst>
              <a:ext uri="{FF2B5EF4-FFF2-40B4-BE49-F238E27FC236}">
                <a16:creationId xmlns:a16="http://schemas.microsoft.com/office/drawing/2014/main" id="{DEE261D1-18E1-1E5D-6C37-16E287E4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108" y="6192532"/>
            <a:ext cx="291802" cy="29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8B45-B4CD-67E9-D678-841945232C7E}"/>
              </a:ext>
            </a:extLst>
          </p:cNvPr>
          <p:cNvSpPr txBox="1"/>
          <p:nvPr/>
        </p:nvSpPr>
        <p:spPr>
          <a:xfrm>
            <a:off x="5106256" y="611500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49D9C8-5B91-133C-3B63-8E94D1739665}"/>
              </a:ext>
            </a:extLst>
          </p:cNvPr>
          <p:cNvSpPr txBox="1"/>
          <p:nvPr/>
        </p:nvSpPr>
        <p:spPr>
          <a:xfrm>
            <a:off x="1410474" y="61704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D89C1-5FE8-C823-795E-5F33EE978BF1}"/>
              </a:ext>
            </a:extLst>
          </p:cNvPr>
          <p:cNvSpPr txBox="1"/>
          <p:nvPr/>
        </p:nvSpPr>
        <p:spPr>
          <a:xfrm>
            <a:off x="1106359" y="590677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94CEA4C-060D-6ED5-B298-23A64BC2D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5880293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846CC9CA-BCEB-53F5-C523-1CD044868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7" y="614001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E2F176-AFA3-2D41-E399-F8E755AD2940}"/>
              </a:ext>
            </a:extLst>
          </p:cNvPr>
          <p:cNvSpPr txBox="1"/>
          <p:nvPr/>
        </p:nvSpPr>
        <p:spPr>
          <a:xfrm>
            <a:off x="5088445" y="63741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24225F-2AF5-879C-A465-F5679D8B3B93}"/>
              </a:ext>
            </a:extLst>
          </p:cNvPr>
          <p:cNvSpPr txBox="1"/>
          <p:nvPr/>
        </p:nvSpPr>
        <p:spPr>
          <a:xfrm>
            <a:off x="9439499" y="666268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6AD54D-4FC0-CB9D-7257-F95E475BC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28065"/>
            <a:ext cx="1518626" cy="9976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B4A92E-3B9D-D8BE-0901-7112306B16A6}"/>
              </a:ext>
            </a:extLst>
          </p:cNvPr>
          <p:cNvSpPr txBox="1"/>
          <p:nvPr/>
        </p:nvSpPr>
        <p:spPr>
          <a:xfrm>
            <a:off x="1520739" y="89122"/>
            <a:ext cx="300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BATHO HEALTHCARE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03858-066B-0995-6AD1-54E2FAA18590}"/>
              </a:ext>
            </a:extLst>
          </p:cNvPr>
          <p:cNvSpPr txBox="1"/>
          <p:nvPr/>
        </p:nvSpPr>
        <p:spPr>
          <a:xfrm>
            <a:off x="1397847" y="433093"/>
            <a:ext cx="382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Your Health is our Responsibility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EE2609C-49BE-6714-554F-67FA1B1001E3}"/>
              </a:ext>
            </a:extLst>
          </p:cNvPr>
          <p:cNvSpPr/>
          <p:nvPr/>
        </p:nvSpPr>
        <p:spPr>
          <a:xfrm>
            <a:off x="10417055" y="513203"/>
            <a:ext cx="108788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CF5C9-FF14-146F-2891-CB0F765BF93B}"/>
              </a:ext>
            </a:extLst>
          </p:cNvPr>
          <p:cNvSpPr txBox="1"/>
          <p:nvPr/>
        </p:nvSpPr>
        <p:spPr>
          <a:xfrm>
            <a:off x="10625280" y="518046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2"/>
                </a:solidFill>
                <a:hlinkClick r:id="rId10" action="ppaction://hlinksldjump"/>
              </a:rPr>
              <a:t>Back</a:t>
            </a:r>
            <a:endParaRPr lang="en-ZA" b="1" dirty="0">
              <a:solidFill>
                <a:schemeClr val="bg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1F5CB9-4EB1-2606-689B-41221F991819}"/>
              </a:ext>
            </a:extLst>
          </p:cNvPr>
          <p:cNvSpPr txBox="1"/>
          <p:nvPr/>
        </p:nvSpPr>
        <p:spPr>
          <a:xfrm>
            <a:off x="1583274" y="4941306"/>
            <a:ext cx="3933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95000"/>
                  </a:schemeClr>
                </a:solidFill>
              </a:rPr>
              <a:t>We treat  every patient with kindness and respect, focusing on their individual and well-being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EB6B34-0E03-5DD2-4F6E-483D9EA8B37B}"/>
              </a:ext>
            </a:extLst>
          </p:cNvPr>
          <p:cNvSpPr txBox="1"/>
          <p:nvPr/>
        </p:nvSpPr>
        <p:spPr>
          <a:xfrm>
            <a:off x="1495367" y="4494298"/>
            <a:ext cx="441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1" dirty="0">
                <a:solidFill>
                  <a:schemeClr val="bg2"/>
                </a:solidFill>
              </a:rPr>
              <a:t>Compassionate Care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44F910-4656-DDE0-E39E-4217671FB25B}"/>
              </a:ext>
            </a:extLst>
          </p:cNvPr>
          <p:cNvSpPr txBox="1"/>
          <p:nvPr/>
        </p:nvSpPr>
        <p:spPr>
          <a:xfrm>
            <a:off x="7011593" y="4494299"/>
            <a:ext cx="441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3200" b="1" i="1" dirty="0">
                <a:solidFill>
                  <a:schemeClr val="bg1">
                    <a:lumMod val="95000"/>
                  </a:schemeClr>
                </a:solidFill>
              </a:rPr>
              <a:t>Excellence in care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983F0F-CE9A-1FFE-C376-8A835935992A}"/>
              </a:ext>
            </a:extLst>
          </p:cNvPr>
          <p:cNvSpPr txBox="1"/>
          <p:nvPr/>
        </p:nvSpPr>
        <p:spPr>
          <a:xfrm>
            <a:off x="6766560" y="4947853"/>
            <a:ext cx="47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95000"/>
                  </a:schemeClr>
                </a:solidFill>
              </a:rPr>
              <a:t>We deliver top quality medical care by staying up to date with practices and technology</a:t>
            </a:r>
          </a:p>
        </p:txBody>
      </p:sp>
      <p:pic>
        <p:nvPicPr>
          <p:cNvPr id="60" name="Graphic 59" descr="Stars outline">
            <a:extLst>
              <a:ext uri="{FF2B5EF4-FFF2-40B4-BE49-F238E27FC236}">
                <a16:creationId xmlns:a16="http://schemas.microsoft.com/office/drawing/2014/main" id="{17BE77CC-DFE1-C6E9-A920-4C16C345D3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66302" y="3566160"/>
            <a:ext cx="1053815" cy="1004019"/>
          </a:xfrm>
          <a:prstGeom prst="rect">
            <a:avLst/>
          </a:prstGeom>
        </p:spPr>
      </p:pic>
      <p:pic>
        <p:nvPicPr>
          <p:cNvPr id="63" name="Graphic 62" descr="Care with solid fill">
            <a:extLst>
              <a:ext uri="{FF2B5EF4-FFF2-40B4-BE49-F238E27FC236}">
                <a16:creationId xmlns:a16="http://schemas.microsoft.com/office/drawing/2014/main" id="{13DFF477-BDA8-AF34-43D8-679972CE2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7200" y="3626011"/>
            <a:ext cx="13589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ALLERGIES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/>
        </p:nvGraphicFramePr>
        <p:xfrm>
          <a:off x="1574799" y="2820900"/>
          <a:ext cx="9702801" cy="3376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089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662670818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817104774"/>
                    </a:ext>
                  </a:extLst>
                </a:gridCol>
              </a:tblGrid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482343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CA461F5-C4CC-63CA-153D-2DFE00485367}"/>
              </a:ext>
            </a:extLst>
          </p:cNvPr>
          <p:cNvSpPr/>
          <p:nvPr/>
        </p:nvSpPr>
        <p:spPr>
          <a:xfrm>
            <a:off x="0" y="7139240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0952E-3F80-5C07-6292-30AB8F91548E}"/>
              </a:ext>
            </a:extLst>
          </p:cNvPr>
          <p:cNvSpPr txBox="1"/>
          <p:nvPr/>
        </p:nvSpPr>
        <p:spPr>
          <a:xfrm>
            <a:off x="1398212" y="7680010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9EEC1C98-7303-B24A-EE49-55146AA369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97093"/>
            <a:ext cx="392342" cy="393896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EC980539-2B81-5B92-B72C-8B6236CE1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418063"/>
            <a:ext cx="290651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B4DF53-C226-302E-C582-D4E17D6F582F}"/>
              </a:ext>
            </a:extLst>
          </p:cNvPr>
          <p:cNvSpPr txBox="1"/>
          <p:nvPr/>
        </p:nvSpPr>
        <p:spPr>
          <a:xfrm>
            <a:off x="5032249" y="7327761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0F636-155B-B3CC-74BA-523CF4121666}"/>
              </a:ext>
            </a:extLst>
          </p:cNvPr>
          <p:cNvSpPr txBox="1"/>
          <p:nvPr/>
        </p:nvSpPr>
        <p:spPr>
          <a:xfrm>
            <a:off x="1336467" y="7383182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E597D1-16AA-D038-B8FF-DD80B5210636}"/>
              </a:ext>
            </a:extLst>
          </p:cNvPr>
          <p:cNvSpPr txBox="1"/>
          <p:nvPr/>
        </p:nvSpPr>
        <p:spPr>
          <a:xfrm>
            <a:off x="1032353" y="7119536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9335D43-2749-182D-F994-6BEDEA920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7139241"/>
            <a:ext cx="1015630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8178D7A-C609-5A37-EB96-6EABE6BF44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52769"/>
            <a:ext cx="311463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D330EF-2CB6-D1FC-A10A-8CB7520EABA6}"/>
              </a:ext>
            </a:extLst>
          </p:cNvPr>
          <p:cNvSpPr txBox="1"/>
          <p:nvPr/>
        </p:nvSpPr>
        <p:spPr>
          <a:xfrm>
            <a:off x="5014438" y="7586909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0EEEC-1EF0-4DE8-4853-E949D08C3E94}"/>
              </a:ext>
            </a:extLst>
          </p:cNvPr>
          <p:cNvSpPr txBox="1"/>
          <p:nvPr/>
        </p:nvSpPr>
        <p:spPr>
          <a:xfrm>
            <a:off x="9365492" y="7875448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14526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27" y="849504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47187" y="713460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MEDICATION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315844"/>
              </p:ext>
            </p:extLst>
          </p:nvPr>
        </p:nvGraphicFramePr>
        <p:xfrm>
          <a:off x="246555" y="2727588"/>
          <a:ext cx="11698890" cy="376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270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691923841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500613948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447822658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238293407"/>
                    </a:ext>
                  </a:extLst>
                </a:gridCol>
                <a:gridCol w="1671270">
                  <a:extLst>
                    <a:ext uri="{9D8B030D-6E8A-4147-A177-3AD203B41FA5}">
                      <a16:colId xmlns:a16="http://schemas.microsoft.com/office/drawing/2014/main" val="106766571"/>
                    </a:ext>
                  </a:extLst>
                </a:gridCol>
              </a:tblGrid>
              <a:tr h="959652">
                <a:tc>
                  <a:txBody>
                    <a:bodyPr/>
                    <a:lstStyle/>
                    <a:p>
                      <a:r>
                        <a:rPr lang="en-ZA" dirty="0"/>
                        <a:t>Analgesics(Pain Relievers)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Antibiotics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Antihistamine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Antacids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Antidepressants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Antidiabetic Medications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Anticoagulants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512705">
                <a:tc>
                  <a:txBody>
                    <a:bodyPr/>
                    <a:lstStyle/>
                    <a:p>
                      <a:r>
                        <a:rPr lang="en-ZA" dirty="0"/>
                        <a:t>Aspirin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Penicillin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Cetirizine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Calcium Carbonate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Cymbalta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Metformin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Heparin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43230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8C226D-ADE1-DF79-8436-A180CDCD4EC6}"/>
              </a:ext>
            </a:extLst>
          </p:cNvPr>
          <p:cNvSpPr/>
          <p:nvPr/>
        </p:nvSpPr>
        <p:spPr>
          <a:xfrm>
            <a:off x="9167987" y="1866274"/>
            <a:ext cx="2638096" cy="33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D00D6AA4-843D-C9AC-D250-A195E0F74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7888" y="2224841"/>
            <a:ext cx="337913" cy="3379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6F791D-BD26-D4A6-9982-CD5BBE5353EB}"/>
              </a:ext>
            </a:extLst>
          </p:cNvPr>
          <p:cNvSpPr/>
          <p:nvPr/>
        </p:nvSpPr>
        <p:spPr>
          <a:xfrm>
            <a:off x="-37227" y="7003729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857A0-850E-0094-910F-75C13AA4D075}"/>
              </a:ext>
            </a:extLst>
          </p:cNvPr>
          <p:cNvSpPr txBox="1"/>
          <p:nvPr/>
        </p:nvSpPr>
        <p:spPr>
          <a:xfrm>
            <a:off x="1360985" y="7544499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53C82098-B211-EB6E-4FC5-6CB9CE619C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145" y="7561582"/>
            <a:ext cx="392342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A65BBA86-0ADA-E58E-008C-5C9BE132F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5595" y="7282552"/>
            <a:ext cx="290651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E3BFD6-9E01-6A79-2322-2342F29FDB8B}"/>
              </a:ext>
            </a:extLst>
          </p:cNvPr>
          <p:cNvSpPr txBox="1"/>
          <p:nvPr/>
        </p:nvSpPr>
        <p:spPr>
          <a:xfrm>
            <a:off x="4995022" y="7192250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A5D5F6-1B98-D4FF-E954-2537EEC73F84}"/>
              </a:ext>
            </a:extLst>
          </p:cNvPr>
          <p:cNvSpPr txBox="1"/>
          <p:nvPr/>
        </p:nvSpPr>
        <p:spPr>
          <a:xfrm>
            <a:off x="1299240" y="7247671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6100D3-E944-0AAB-505B-209AB15D9459}"/>
              </a:ext>
            </a:extLst>
          </p:cNvPr>
          <p:cNvSpPr txBox="1"/>
          <p:nvPr/>
        </p:nvSpPr>
        <p:spPr>
          <a:xfrm>
            <a:off x="995126" y="6984025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6" name="Picture 2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76B8B3F-5B65-8EA3-E42A-75192607D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28" y="7003730"/>
            <a:ext cx="1015630" cy="997683"/>
          </a:xfrm>
          <a:prstGeom prst="rect">
            <a:avLst/>
          </a:prstGeom>
        </p:spPr>
      </p:pic>
      <p:pic>
        <p:nvPicPr>
          <p:cNvPr id="27" name="Picture 26" descr="A white globe with a shadow&#10;&#10;Description automatically generated">
            <a:extLst>
              <a:ext uri="{FF2B5EF4-FFF2-40B4-BE49-F238E27FC236}">
                <a16:creationId xmlns:a16="http://schemas.microsoft.com/office/drawing/2014/main" id="{6F8A449D-6B9E-2858-EA37-C49013939B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93" y="7217258"/>
            <a:ext cx="311463" cy="3272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739124-692C-05AE-4888-E9A516AC9245}"/>
              </a:ext>
            </a:extLst>
          </p:cNvPr>
          <p:cNvSpPr txBox="1"/>
          <p:nvPr/>
        </p:nvSpPr>
        <p:spPr>
          <a:xfrm>
            <a:off x="4977211" y="7451398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5C21E6-F940-C4B8-01A6-1F362AC9A2B7}"/>
              </a:ext>
            </a:extLst>
          </p:cNvPr>
          <p:cNvSpPr txBox="1"/>
          <p:nvPr/>
        </p:nvSpPr>
        <p:spPr>
          <a:xfrm>
            <a:off x="9328265" y="7739937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6126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MANAGE CONSUMABLES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17F473-6281-3621-2964-34DCC8D09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05949"/>
              </p:ext>
            </p:extLst>
          </p:nvPr>
        </p:nvGraphicFramePr>
        <p:xfrm>
          <a:off x="1524000" y="2316164"/>
          <a:ext cx="8940800" cy="4129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0">
                  <a:extLst>
                    <a:ext uri="{9D8B030D-6E8A-4147-A177-3AD203B41FA5}">
                      <a16:colId xmlns:a16="http://schemas.microsoft.com/office/drawing/2014/main" val="1259025146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403331717"/>
                    </a:ext>
                  </a:extLst>
                </a:gridCol>
              </a:tblGrid>
              <a:tr h="575571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Availability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59971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5419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14494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439169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5832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26968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 under pads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66758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55003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81174"/>
                  </a:ext>
                </a:extLst>
              </a:tr>
              <a:tr h="387711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26220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C1BB8F-0CA0-C304-EF46-A157D6D17F12}"/>
              </a:ext>
            </a:extLst>
          </p:cNvPr>
          <p:cNvSpPr/>
          <p:nvPr/>
        </p:nvSpPr>
        <p:spPr>
          <a:xfrm>
            <a:off x="10668000" y="2926080"/>
            <a:ext cx="1138083" cy="406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AE647-B783-216A-52B4-EABE0D7296ED}"/>
              </a:ext>
            </a:extLst>
          </p:cNvPr>
          <p:cNvSpPr/>
          <p:nvPr/>
        </p:nvSpPr>
        <p:spPr>
          <a:xfrm>
            <a:off x="0" y="7122505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B8AAF-252F-529F-D6E2-20D12303B6D8}"/>
              </a:ext>
            </a:extLst>
          </p:cNvPr>
          <p:cNvSpPr txBox="1"/>
          <p:nvPr/>
        </p:nvSpPr>
        <p:spPr>
          <a:xfrm>
            <a:off x="1398212" y="7663275"/>
            <a:ext cx="201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0" name="Graphic 19" descr="Speaker phone with solid fill">
            <a:extLst>
              <a:ext uri="{FF2B5EF4-FFF2-40B4-BE49-F238E27FC236}">
                <a16:creationId xmlns:a16="http://schemas.microsoft.com/office/drawing/2014/main" id="{336FAE39-87F3-457B-9AA6-A5D6751D5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80358"/>
            <a:ext cx="392342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89579CB1-A255-999C-702F-987AED626C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401328"/>
            <a:ext cx="290651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7830F5-3ECD-E512-E305-E32DE9D8CDA9}"/>
              </a:ext>
            </a:extLst>
          </p:cNvPr>
          <p:cNvSpPr txBox="1"/>
          <p:nvPr/>
        </p:nvSpPr>
        <p:spPr>
          <a:xfrm>
            <a:off x="5032249" y="7311026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738B78-D31E-DADA-F1E9-D3949EE4911C}"/>
              </a:ext>
            </a:extLst>
          </p:cNvPr>
          <p:cNvSpPr txBox="1"/>
          <p:nvPr/>
        </p:nvSpPr>
        <p:spPr>
          <a:xfrm>
            <a:off x="1336467" y="7366447"/>
            <a:ext cx="31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63E272-DD15-9157-2C12-A0BBEF46BBBC}"/>
              </a:ext>
            </a:extLst>
          </p:cNvPr>
          <p:cNvSpPr txBox="1"/>
          <p:nvPr/>
        </p:nvSpPr>
        <p:spPr>
          <a:xfrm>
            <a:off x="1032353" y="7102801"/>
            <a:ext cx="285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5F8B85-64B1-D763-01A2-F4773B988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7122506"/>
            <a:ext cx="1015630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6CBF7628-05F5-2026-76E9-C47D3F373F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6034"/>
            <a:ext cx="311463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EDAEED-CCDD-9715-A865-067EAA1F3B99}"/>
              </a:ext>
            </a:extLst>
          </p:cNvPr>
          <p:cNvSpPr txBox="1"/>
          <p:nvPr/>
        </p:nvSpPr>
        <p:spPr>
          <a:xfrm>
            <a:off x="5014438" y="7570174"/>
            <a:ext cx="429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E732D-974F-FCDB-DA95-13985BDD49DC}"/>
              </a:ext>
            </a:extLst>
          </p:cNvPr>
          <p:cNvSpPr txBox="1"/>
          <p:nvPr/>
        </p:nvSpPr>
        <p:spPr>
          <a:xfrm>
            <a:off x="9365492" y="7858713"/>
            <a:ext cx="4603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61942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DOCTOR REFFERAL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399935-690C-8CA8-3211-6B22937BCD3B}"/>
              </a:ext>
            </a:extLst>
          </p:cNvPr>
          <p:cNvSpPr/>
          <p:nvPr/>
        </p:nvSpPr>
        <p:spPr>
          <a:xfrm>
            <a:off x="1974389" y="2010420"/>
            <a:ext cx="7319741" cy="452803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C7913-CF2D-8BB4-C7CD-54768655D87C}"/>
              </a:ext>
            </a:extLst>
          </p:cNvPr>
          <p:cNvSpPr txBox="1"/>
          <p:nvPr/>
        </p:nvSpPr>
        <p:spPr>
          <a:xfrm>
            <a:off x="2192987" y="27199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A333F-7FF0-6CE4-E776-3DA5E9CC1FC3}"/>
              </a:ext>
            </a:extLst>
          </p:cNvPr>
          <p:cNvSpPr txBox="1"/>
          <p:nvPr/>
        </p:nvSpPr>
        <p:spPr>
          <a:xfrm>
            <a:off x="2171961" y="322532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7D61B-CD54-8561-AE53-B40F7F9EBE11}"/>
              </a:ext>
            </a:extLst>
          </p:cNvPr>
          <p:cNvSpPr txBox="1"/>
          <p:nvPr/>
        </p:nvSpPr>
        <p:spPr>
          <a:xfrm>
            <a:off x="2111098" y="3804318"/>
            <a:ext cx="242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9266B-1942-5AC2-81CA-B5E3DF2B0488}"/>
              </a:ext>
            </a:extLst>
          </p:cNvPr>
          <p:cNvSpPr txBox="1"/>
          <p:nvPr/>
        </p:nvSpPr>
        <p:spPr>
          <a:xfrm>
            <a:off x="2171961" y="429494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037C1-A4B9-312A-3838-F5261912FE1A}"/>
              </a:ext>
            </a:extLst>
          </p:cNvPr>
          <p:cNvSpPr txBox="1"/>
          <p:nvPr/>
        </p:nvSpPr>
        <p:spPr>
          <a:xfrm>
            <a:off x="2122734" y="4809339"/>
            <a:ext cx="16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DD8CB-46C2-E8B2-06C2-C47D430372D3}"/>
              </a:ext>
            </a:extLst>
          </p:cNvPr>
          <p:cNvSpPr txBox="1"/>
          <p:nvPr/>
        </p:nvSpPr>
        <p:spPr>
          <a:xfrm>
            <a:off x="2069689" y="543252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9ECCE-28F8-EB97-690E-A42212C409A4}"/>
              </a:ext>
            </a:extLst>
          </p:cNvPr>
          <p:cNvSpPr txBox="1"/>
          <p:nvPr/>
        </p:nvSpPr>
        <p:spPr>
          <a:xfrm>
            <a:off x="2069689" y="5878670"/>
            <a:ext cx="20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Admission Date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D6956E-6139-F7CA-8B5E-12C715932F2F}"/>
              </a:ext>
            </a:extLst>
          </p:cNvPr>
          <p:cNvSpPr/>
          <p:nvPr/>
        </p:nvSpPr>
        <p:spPr>
          <a:xfrm>
            <a:off x="4375353" y="273770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1F4668-233D-2989-EE28-1FE1ACD09C90}"/>
              </a:ext>
            </a:extLst>
          </p:cNvPr>
          <p:cNvSpPr/>
          <p:nvPr/>
        </p:nvSpPr>
        <p:spPr>
          <a:xfrm>
            <a:off x="4406282" y="3252575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DE1E1B-42E0-2B40-71F0-79FFA8658EF6}"/>
              </a:ext>
            </a:extLst>
          </p:cNvPr>
          <p:cNvSpPr/>
          <p:nvPr/>
        </p:nvSpPr>
        <p:spPr>
          <a:xfrm>
            <a:off x="4381089" y="376487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21E22C-3C34-615A-2E72-A3627263CDCC}"/>
              </a:ext>
            </a:extLst>
          </p:cNvPr>
          <p:cNvSpPr/>
          <p:nvPr/>
        </p:nvSpPr>
        <p:spPr>
          <a:xfrm>
            <a:off x="4412241" y="4314264"/>
            <a:ext cx="1785359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 --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1470BB-6749-A408-DA36-E2B15DC20000}"/>
              </a:ext>
            </a:extLst>
          </p:cNvPr>
          <p:cNvSpPr/>
          <p:nvPr/>
        </p:nvSpPr>
        <p:spPr>
          <a:xfrm>
            <a:off x="4394972" y="4805906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D7B7D1-A5ED-DE85-801A-6F3B83BCF09B}"/>
              </a:ext>
            </a:extLst>
          </p:cNvPr>
          <p:cNvSpPr/>
          <p:nvPr/>
        </p:nvSpPr>
        <p:spPr>
          <a:xfrm>
            <a:off x="4381089" y="5398414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BCAB042-D043-B30A-B398-D113AE21D81A}"/>
              </a:ext>
            </a:extLst>
          </p:cNvPr>
          <p:cNvSpPr/>
          <p:nvPr/>
        </p:nvSpPr>
        <p:spPr>
          <a:xfrm>
            <a:off x="4375353" y="589944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6" name="Graphic 35" descr="Caret Down with solid fill">
            <a:extLst>
              <a:ext uri="{FF2B5EF4-FFF2-40B4-BE49-F238E27FC236}">
                <a16:creationId xmlns:a16="http://schemas.microsoft.com/office/drawing/2014/main" id="{5697051D-E09E-9D04-D9BD-32C3F80BC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747" y="4345116"/>
            <a:ext cx="369332" cy="369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4F3133-670F-AC98-D993-965ADCC6C086}"/>
              </a:ext>
            </a:extLst>
          </p:cNvPr>
          <p:cNvSpPr/>
          <p:nvPr/>
        </p:nvSpPr>
        <p:spPr>
          <a:xfrm>
            <a:off x="0" y="713631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7CEDE-DC9C-83FB-C534-0162C9F60CA7}"/>
              </a:ext>
            </a:extLst>
          </p:cNvPr>
          <p:cNvSpPr txBox="1"/>
          <p:nvPr/>
        </p:nvSpPr>
        <p:spPr>
          <a:xfrm>
            <a:off x="1349913" y="767708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A8766391-FD34-6CCC-EE23-B25093D0CB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7074" y="7694168"/>
            <a:ext cx="393896" cy="393896"/>
          </a:xfrm>
          <a:prstGeom prst="rect">
            <a:avLst/>
          </a:prstGeom>
        </p:spPr>
      </p:pic>
      <p:pic>
        <p:nvPicPr>
          <p:cNvPr id="28" name="Graphic 27" descr="Envelope with solid fill">
            <a:extLst>
              <a:ext uri="{FF2B5EF4-FFF2-40B4-BE49-F238E27FC236}">
                <a16:creationId xmlns:a16="http://schemas.microsoft.com/office/drawing/2014/main" id="{1684DF46-0AF2-53D3-67FC-33E1EAF319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4524" y="7415138"/>
            <a:ext cx="291802" cy="2918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B26379-4DC6-B37C-81D0-AF445A151867}"/>
              </a:ext>
            </a:extLst>
          </p:cNvPr>
          <p:cNvSpPr txBox="1"/>
          <p:nvPr/>
        </p:nvSpPr>
        <p:spPr>
          <a:xfrm>
            <a:off x="4983951" y="732483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7AC409-D9C7-0E26-949B-E0636E0548D9}"/>
              </a:ext>
            </a:extLst>
          </p:cNvPr>
          <p:cNvSpPr txBox="1"/>
          <p:nvPr/>
        </p:nvSpPr>
        <p:spPr>
          <a:xfrm>
            <a:off x="1288169" y="738025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3661E9-8152-E4D5-2BFF-DA55251F0902}"/>
              </a:ext>
            </a:extLst>
          </p:cNvPr>
          <p:cNvSpPr txBox="1"/>
          <p:nvPr/>
        </p:nvSpPr>
        <p:spPr>
          <a:xfrm>
            <a:off x="984054" y="711661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37D0498-F8A4-DB75-26F4-1B710219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" y="7145816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8DFA713C-D676-626B-38B2-B94673FF42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22" y="7349844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26FB4F-7454-D594-5CEC-A807FBDB1E95}"/>
              </a:ext>
            </a:extLst>
          </p:cNvPr>
          <p:cNvSpPr txBox="1"/>
          <p:nvPr/>
        </p:nvSpPr>
        <p:spPr>
          <a:xfrm>
            <a:off x="4966140" y="758398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D61216-8FC7-433C-C56D-481891140EBE}"/>
              </a:ext>
            </a:extLst>
          </p:cNvPr>
          <p:cNvSpPr txBox="1"/>
          <p:nvPr/>
        </p:nvSpPr>
        <p:spPr>
          <a:xfrm>
            <a:off x="9317194" y="787252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04453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864729" y="1336666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DOCTOR REFFERAL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399935-690C-8CA8-3211-6B22937BCD3B}"/>
              </a:ext>
            </a:extLst>
          </p:cNvPr>
          <p:cNvSpPr/>
          <p:nvPr/>
        </p:nvSpPr>
        <p:spPr>
          <a:xfrm>
            <a:off x="1829715" y="1766618"/>
            <a:ext cx="7319741" cy="51729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C7913-CF2D-8BB4-C7CD-54768655D87C}"/>
              </a:ext>
            </a:extLst>
          </p:cNvPr>
          <p:cNvSpPr txBox="1"/>
          <p:nvPr/>
        </p:nvSpPr>
        <p:spPr>
          <a:xfrm>
            <a:off x="2042461" y="243509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First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A333F-7FF0-6CE4-E776-3DA5E9CC1FC3}"/>
              </a:ext>
            </a:extLst>
          </p:cNvPr>
          <p:cNvSpPr txBox="1"/>
          <p:nvPr/>
        </p:nvSpPr>
        <p:spPr>
          <a:xfrm>
            <a:off x="2021435" y="294050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Last 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7D61B-CD54-8561-AE53-B40F7F9EBE11}"/>
              </a:ext>
            </a:extLst>
          </p:cNvPr>
          <p:cNvSpPr txBox="1"/>
          <p:nvPr/>
        </p:nvSpPr>
        <p:spPr>
          <a:xfrm>
            <a:off x="1960572" y="3519497"/>
            <a:ext cx="242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Date of Birth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29266B-1942-5AC2-81CA-B5E3DF2B0488}"/>
              </a:ext>
            </a:extLst>
          </p:cNvPr>
          <p:cNvSpPr txBox="1"/>
          <p:nvPr/>
        </p:nvSpPr>
        <p:spPr>
          <a:xfrm>
            <a:off x="2021435" y="401012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Gender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037C1-A4B9-312A-3838-F5261912FE1A}"/>
              </a:ext>
            </a:extLst>
          </p:cNvPr>
          <p:cNvSpPr txBox="1"/>
          <p:nvPr/>
        </p:nvSpPr>
        <p:spPr>
          <a:xfrm>
            <a:off x="1972208" y="4524518"/>
            <a:ext cx="166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Doctor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1DD8CB-46C2-E8B2-06C2-C47D430372D3}"/>
              </a:ext>
            </a:extLst>
          </p:cNvPr>
          <p:cNvSpPr txBox="1"/>
          <p:nvPr/>
        </p:nvSpPr>
        <p:spPr>
          <a:xfrm>
            <a:off x="1919163" y="51477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Contact 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9ECCE-28F8-EB97-690E-A42212C409A4}"/>
              </a:ext>
            </a:extLst>
          </p:cNvPr>
          <p:cNvSpPr txBox="1"/>
          <p:nvPr/>
        </p:nvSpPr>
        <p:spPr>
          <a:xfrm>
            <a:off x="1919163" y="5593849"/>
            <a:ext cx="202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Admission Date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6D6956E-6139-F7CA-8B5E-12C715932F2F}"/>
              </a:ext>
            </a:extLst>
          </p:cNvPr>
          <p:cNvSpPr/>
          <p:nvPr/>
        </p:nvSpPr>
        <p:spPr>
          <a:xfrm>
            <a:off x="4244446" y="2449032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Joseph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1F4668-233D-2989-EE28-1FE1ACD09C90}"/>
              </a:ext>
            </a:extLst>
          </p:cNvPr>
          <p:cNvSpPr/>
          <p:nvPr/>
        </p:nvSpPr>
        <p:spPr>
          <a:xfrm>
            <a:off x="4224827" y="2956636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DE1E1B-42E0-2B40-71F0-79FFA8658EF6}"/>
              </a:ext>
            </a:extLst>
          </p:cNvPr>
          <p:cNvSpPr/>
          <p:nvPr/>
        </p:nvSpPr>
        <p:spPr>
          <a:xfrm>
            <a:off x="4230563" y="348005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01 May 1996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21E22C-3C34-615A-2E72-A3627263CDCC}"/>
              </a:ext>
            </a:extLst>
          </p:cNvPr>
          <p:cNvSpPr/>
          <p:nvPr/>
        </p:nvSpPr>
        <p:spPr>
          <a:xfrm>
            <a:off x="4261715" y="4029443"/>
            <a:ext cx="1785359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1470BB-6749-A408-DA36-E2B15DC20000}"/>
              </a:ext>
            </a:extLst>
          </p:cNvPr>
          <p:cNvSpPr/>
          <p:nvPr/>
        </p:nvSpPr>
        <p:spPr>
          <a:xfrm>
            <a:off x="4244446" y="4521085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Dr John </a:t>
            </a:r>
            <a:r>
              <a:rPr lang="en-ZA" dirty="0" err="1"/>
              <a:t>Macathy</a:t>
            </a:r>
            <a:endParaRPr lang="en-Z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D7B7D1-A5ED-DE85-801A-6F3B83BCF09B}"/>
              </a:ext>
            </a:extLst>
          </p:cNvPr>
          <p:cNvSpPr/>
          <p:nvPr/>
        </p:nvSpPr>
        <p:spPr>
          <a:xfrm>
            <a:off x="4230563" y="5113593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(+27)76 888 9090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BCAB042-D043-B30A-B398-D113AE21D81A}"/>
              </a:ext>
            </a:extLst>
          </p:cNvPr>
          <p:cNvSpPr/>
          <p:nvPr/>
        </p:nvSpPr>
        <p:spPr>
          <a:xfrm>
            <a:off x="4224827" y="5614621"/>
            <a:ext cx="2052320" cy="3829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 Dec 2024</a:t>
            </a:r>
          </a:p>
        </p:txBody>
      </p:sp>
      <p:pic>
        <p:nvPicPr>
          <p:cNvPr id="36" name="Graphic 35" descr="Caret Down with solid fill">
            <a:extLst>
              <a:ext uri="{FF2B5EF4-FFF2-40B4-BE49-F238E27FC236}">
                <a16:creationId xmlns:a16="http://schemas.microsoft.com/office/drawing/2014/main" id="{5697051D-E09E-9D04-D9BD-32C3F80BC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6747" y="4345116"/>
            <a:ext cx="369332" cy="369332"/>
          </a:xfrm>
          <a:prstGeom prst="rect">
            <a:avLst/>
          </a:prstGeom>
        </p:spPr>
      </p:pic>
      <p:pic>
        <p:nvPicPr>
          <p:cNvPr id="14" name="Graphic 13" descr="Daily calendar with solid fill">
            <a:extLst>
              <a:ext uri="{FF2B5EF4-FFF2-40B4-BE49-F238E27FC236}">
                <a16:creationId xmlns:a16="http://schemas.microsoft.com/office/drawing/2014/main" id="{01F57F5C-814E-13BF-702B-97BD1661F8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7121" y="3502332"/>
            <a:ext cx="382953" cy="382953"/>
          </a:xfrm>
          <a:prstGeom prst="rect">
            <a:avLst/>
          </a:prstGeom>
        </p:spPr>
      </p:pic>
      <p:pic>
        <p:nvPicPr>
          <p:cNvPr id="19" name="Graphic 18" descr="Daily calendar with solid fill">
            <a:extLst>
              <a:ext uri="{FF2B5EF4-FFF2-40B4-BE49-F238E27FC236}">
                <a16:creationId xmlns:a16="http://schemas.microsoft.com/office/drawing/2014/main" id="{ACAEBB74-7A00-AEFF-72E5-1B31D1FB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9579" y="5628242"/>
            <a:ext cx="369332" cy="36933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5A7EFC-6C11-A129-E499-67C625F9D80D}"/>
              </a:ext>
            </a:extLst>
          </p:cNvPr>
          <p:cNvSpPr/>
          <p:nvPr/>
        </p:nvSpPr>
        <p:spPr>
          <a:xfrm>
            <a:off x="4861877" y="6298505"/>
            <a:ext cx="1524000" cy="407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39" name="Graphic 38" descr="Download with solid fill">
            <a:extLst>
              <a:ext uri="{FF2B5EF4-FFF2-40B4-BE49-F238E27FC236}">
                <a16:creationId xmlns:a16="http://schemas.microsoft.com/office/drawing/2014/main" id="{D2E134E6-0783-21F6-C0E8-2693C49B6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6321" y="6317356"/>
            <a:ext cx="369332" cy="36933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B3FC19-3EA3-60C8-A32F-3A3E8E5FD13F}"/>
              </a:ext>
            </a:extLst>
          </p:cNvPr>
          <p:cNvSpPr/>
          <p:nvPr/>
        </p:nvSpPr>
        <p:spPr>
          <a:xfrm>
            <a:off x="6596285" y="6278031"/>
            <a:ext cx="1524000" cy="407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65E37B-C960-77F1-06D5-2D06AC4FA8C2}"/>
              </a:ext>
            </a:extLst>
          </p:cNvPr>
          <p:cNvSpPr/>
          <p:nvPr/>
        </p:nvSpPr>
        <p:spPr>
          <a:xfrm>
            <a:off x="-24149" y="711540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B92EBB-F410-7060-78AA-374671DF967F}"/>
              </a:ext>
            </a:extLst>
          </p:cNvPr>
          <p:cNvSpPr txBox="1"/>
          <p:nvPr/>
        </p:nvSpPr>
        <p:spPr>
          <a:xfrm>
            <a:off x="1374062" y="765617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55" name="Graphic 54" descr="Speaker phone with solid fill">
            <a:extLst>
              <a:ext uri="{FF2B5EF4-FFF2-40B4-BE49-F238E27FC236}">
                <a16:creationId xmlns:a16="http://schemas.microsoft.com/office/drawing/2014/main" id="{5BD62B1B-582E-7667-9D1A-992573E42C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1223" y="7673260"/>
            <a:ext cx="393896" cy="393896"/>
          </a:xfrm>
          <a:prstGeom prst="rect">
            <a:avLst/>
          </a:prstGeom>
        </p:spPr>
      </p:pic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84EAEEF5-2F85-508C-58FC-7BE1B765C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8673" y="7394230"/>
            <a:ext cx="291802" cy="2918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4E97A5-5439-C8A9-53EF-D3DDDFF1D72F}"/>
              </a:ext>
            </a:extLst>
          </p:cNvPr>
          <p:cNvSpPr txBox="1"/>
          <p:nvPr/>
        </p:nvSpPr>
        <p:spPr>
          <a:xfrm>
            <a:off x="5008100" y="730392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72600B-2C15-8D76-01F3-7D8FE9C2362A}"/>
              </a:ext>
            </a:extLst>
          </p:cNvPr>
          <p:cNvSpPr txBox="1"/>
          <p:nvPr/>
        </p:nvSpPr>
        <p:spPr>
          <a:xfrm>
            <a:off x="1312318" y="73593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DCACFA-7B59-A763-9F3B-5B1D235D5D48}"/>
              </a:ext>
            </a:extLst>
          </p:cNvPr>
          <p:cNvSpPr txBox="1"/>
          <p:nvPr/>
        </p:nvSpPr>
        <p:spPr>
          <a:xfrm>
            <a:off x="1008203" y="709570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60" name="Picture 5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6318A7-2A2D-C260-3EB4-244FDD85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7115408"/>
            <a:ext cx="1019653" cy="997683"/>
          </a:xfrm>
          <a:prstGeom prst="rect">
            <a:avLst/>
          </a:prstGeom>
        </p:spPr>
      </p:pic>
      <p:pic>
        <p:nvPicPr>
          <p:cNvPr id="61" name="Picture 60" descr="A white globe with a shadow&#10;&#10;Description automatically generated">
            <a:extLst>
              <a:ext uri="{FF2B5EF4-FFF2-40B4-BE49-F238E27FC236}">
                <a16:creationId xmlns:a16="http://schemas.microsoft.com/office/drawing/2014/main" id="{BD93486E-6539-4BB4-DAFE-B9800DD96A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7328936"/>
            <a:ext cx="312697" cy="3272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E5C68F3-3B55-631E-EC71-F8CC39E14A7A}"/>
              </a:ext>
            </a:extLst>
          </p:cNvPr>
          <p:cNvSpPr txBox="1"/>
          <p:nvPr/>
        </p:nvSpPr>
        <p:spPr>
          <a:xfrm>
            <a:off x="4990289" y="756307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A91EE9-91C0-F82E-BDD5-8C88BA2EF6C9}"/>
              </a:ext>
            </a:extLst>
          </p:cNvPr>
          <p:cNvSpPr txBox="1"/>
          <p:nvPr/>
        </p:nvSpPr>
        <p:spPr>
          <a:xfrm>
            <a:off x="9341343" y="785161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22970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912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PATIENT REFFERAL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0BB730-E159-A3AD-FFFD-15C64C4D6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16703"/>
              </p:ext>
            </p:extLst>
          </p:nvPr>
        </p:nvGraphicFramePr>
        <p:xfrm>
          <a:off x="425080" y="3062443"/>
          <a:ext cx="10862682" cy="2936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447">
                  <a:extLst>
                    <a:ext uri="{9D8B030D-6E8A-4147-A177-3AD203B41FA5}">
                      <a16:colId xmlns:a16="http://schemas.microsoft.com/office/drawing/2014/main" val="2869841488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996513934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1229087827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418981784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3792543931"/>
                    </a:ext>
                  </a:extLst>
                </a:gridCol>
                <a:gridCol w="1810447">
                  <a:extLst>
                    <a:ext uri="{9D8B030D-6E8A-4147-A177-3AD203B41FA5}">
                      <a16:colId xmlns:a16="http://schemas.microsoft.com/office/drawing/2014/main" val="757378713"/>
                    </a:ext>
                  </a:extLst>
                </a:gridCol>
              </a:tblGrid>
              <a:tr h="471953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76671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r>
                        <a:rPr lang="en-ZA" dirty="0"/>
                        <a:t>Joseph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01 May 1996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076 888 9090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John </a:t>
                      </a:r>
                      <a:r>
                        <a:rPr lang="en-ZA" dirty="0" err="1"/>
                        <a:t>Macathy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Dec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28149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33946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86762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10868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43412"/>
                  </a:ext>
                </a:extLst>
              </a:tr>
              <a:tr h="38268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9212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CEC2A3A-D6AB-A0DB-5A26-8CF47E04C70E}"/>
              </a:ext>
            </a:extLst>
          </p:cNvPr>
          <p:cNvSpPr/>
          <p:nvPr/>
        </p:nvSpPr>
        <p:spPr>
          <a:xfrm>
            <a:off x="0" y="712106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A13E1-FFAA-99D2-8EB4-2C9527FDD629}"/>
              </a:ext>
            </a:extLst>
          </p:cNvPr>
          <p:cNvSpPr txBox="1"/>
          <p:nvPr/>
        </p:nvSpPr>
        <p:spPr>
          <a:xfrm>
            <a:off x="1398211" y="766183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281466B2-90D3-AC12-6AC2-503C97B7E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372" y="7678922"/>
            <a:ext cx="393896" cy="393896"/>
          </a:xfrm>
          <a:prstGeom prst="rect">
            <a:avLst/>
          </a:prstGeom>
        </p:spPr>
      </p:pic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2ECB97C5-CBD7-FA9D-F4E8-B19CF1A0C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822" y="7399892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182308-549A-7D6C-1D0A-B54D77820087}"/>
              </a:ext>
            </a:extLst>
          </p:cNvPr>
          <p:cNvSpPr txBox="1"/>
          <p:nvPr/>
        </p:nvSpPr>
        <p:spPr>
          <a:xfrm>
            <a:off x="5032249" y="730959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AC9389-DE89-9045-9417-FE91466D9DE7}"/>
              </a:ext>
            </a:extLst>
          </p:cNvPr>
          <p:cNvSpPr txBox="1"/>
          <p:nvPr/>
        </p:nvSpPr>
        <p:spPr>
          <a:xfrm>
            <a:off x="1336467" y="736501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3003E4-9130-B92D-2633-F2434AF4A5E6}"/>
              </a:ext>
            </a:extLst>
          </p:cNvPr>
          <p:cNvSpPr txBox="1"/>
          <p:nvPr/>
        </p:nvSpPr>
        <p:spPr>
          <a:xfrm>
            <a:off x="1032352" y="710136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DBAB6850-5976-A37C-9817-EC40ECEE1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21070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2A8C3D48-5F1A-E0B5-7242-D90D38E30A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4598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D180BD-5CDF-8176-804A-4A4A15259A74}"/>
              </a:ext>
            </a:extLst>
          </p:cNvPr>
          <p:cNvSpPr txBox="1"/>
          <p:nvPr/>
        </p:nvSpPr>
        <p:spPr>
          <a:xfrm>
            <a:off x="5014438" y="756873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740E4-B949-25DF-5E0F-F7F0453A28C9}"/>
              </a:ext>
            </a:extLst>
          </p:cNvPr>
          <p:cNvSpPr txBox="1"/>
          <p:nvPr/>
        </p:nvSpPr>
        <p:spPr>
          <a:xfrm>
            <a:off x="9365492" y="785727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20024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69589" y="1447691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CREATE PATIENT FOLDER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909394" y="1989273"/>
            <a:ext cx="11089566" cy="62152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2263F-1C68-3E8A-FF00-50581165F332}"/>
              </a:ext>
            </a:extLst>
          </p:cNvPr>
          <p:cNvSpPr txBox="1"/>
          <p:nvPr/>
        </p:nvSpPr>
        <p:spPr>
          <a:xfrm>
            <a:off x="1615991" y="2296252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Title: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E0B21-A38D-B8CA-CFED-81DADECDD7F4}"/>
              </a:ext>
            </a:extLst>
          </p:cNvPr>
          <p:cNvSpPr txBox="1"/>
          <p:nvPr/>
        </p:nvSpPr>
        <p:spPr>
          <a:xfrm>
            <a:off x="1529329" y="3050962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Date of Birth: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DC5B9-EF95-2EA7-8E3E-6A0211260478}"/>
              </a:ext>
            </a:extLst>
          </p:cNvPr>
          <p:cNvSpPr txBox="1"/>
          <p:nvPr/>
        </p:nvSpPr>
        <p:spPr>
          <a:xfrm>
            <a:off x="1495928" y="343956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Identity No: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0EEB6-07FA-7214-B70C-ED0BF54FB05F}"/>
              </a:ext>
            </a:extLst>
          </p:cNvPr>
          <p:cNvSpPr txBox="1"/>
          <p:nvPr/>
        </p:nvSpPr>
        <p:spPr>
          <a:xfrm>
            <a:off x="6551070" y="2193608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Phone No: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713FB-C8D0-AD6E-A37E-92EDCB0218C6}"/>
              </a:ext>
            </a:extLst>
          </p:cNvPr>
          <p:cNvSpPr txBox="1"/>
          <p:nvPr/>
        </p:nvSpPr>
        <p:spPr>
          <a:xfrm>
            <a:off x="3171393" y="1917418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Personal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F0045-C680-BEAF-E8FB-FDA4D0616912}"/>
              </a:ext>
            </a:extLst>
          </p:cNvPr>
          <p:cNvSpPr txBox="1"/>
          <p:nvPr/>
        </p:nvSpPr>
        <p:spPr>
          <a:xfrm>
            <a:off x="1595285" y="4290498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Gender: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58764-0556-E8ED-FA09-C650F0781C30}"/>
              </a:ext>
            </a:extLst>
          </p:cNvPr>
          <p:cNvSpPr txBox="1"/>
          <p:nvPr/>
        </p:nvSpPr>
        <p:spPr>
          <a:xfrm>
            <a:off x="6568604" y="2586036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Email: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31373-5281-CC03-760A-500FE667E6BF}"/>
              </a:ext>
            </a:extLst>
          </p:cNvPr>
          <p:cNvSpPr txBox="1"/>
          <p:nvPr/>
        </p:nvSpPr>
        <p:spPr>
          <a:xfrm>
            <a:off x="1617941" y="574361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158CE-C494-69FE-E70B-70AFE15B9EB5}"/>
              </a:ext>
            </a:extLst>
          </p:cNvPr>
          <p:cNvSpPr txBox="1"/>
          <p:nvPr/>
        </p:nvSpPr>
        <p:spPr>
          <a:xfrm>
            <a:off x="1468677" y="6042858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 Status: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E19E6-1FBA-B400-82FC-EC0C40815E11}"/>
              </a:ext>
            </a:extLst>
          </p:cNvPr>
          <p:cNvSpPr txBox="1"/>
          <p:nvPr/>
        </p:nvSpPr>
        <p:spPr>
          <a:xfrm>
            <a:off x="1578702" y="651730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Allergies: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1344D-CF29-4927-6A71-0F8C5590612C}"/>
              </a:ext>
            </a:extLst>
          </p:cNvPr>
          <p:cNvSpPr txBox="1"/>
          <p:nvPr/>
        </p:nvSpPr>
        <p:spPr>
          <a:xfrm>
            <a:off x="1243780" y="6995513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Chronic Conditions: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82855-4847-1B45-24DD-47027A278481}"/>
              </a:ext>
            </a:extLst>
          </p:cNvPr>
          <p:cNvSpPr txBox="1"/>
          <p:nvPr/>
        </p:nvSpPr>
        <p:spPr>
          <a:xfrm>
            <a:off x="1437649" y="3871118"/>
            <a:ext cx="20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Marital Status: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72567-292A-84D7-1A2A-F2769C7EB667}"/>
              </a:ext>
            </a:extLst>
          </p:cNvPr>
          <p:cNvSpPr txBox="1"/>
          <p:nvPr/>
        </p:nvSpPr>
        <p:spPr>
          <a:xfrm>
            <a:off x="1529329" y="478256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Occupation: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F2E4F-2F14-369F-E6B3-3C1D23804EDE}"/>
              </a:ext>
            </a:extLst>
          </p:cNvPr>
          <p:cNvSpPr txBox="1"/>
          <p:nvPr/>
        </p:nvSpPr>
        <p:spPr>
          <a:xfrm>
            <a:off x="1524000" y="5269981"/>
            <a:ext cx="233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Language: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FACD89-3103-0C47-D389-1673F77CA02F}"/>
              </a:ext>
            </a:extLst>
          </p:cNvPr>
          <p:cNvSpPr txBox="1"/>
          <p:nvPr/>
        </p:nvSpPr>
        <p:spPr>
          <a:xfrm>
            <a:off x="6568604" y="1887406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Contact Information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B204F-3D8F-AD3E-3C94-2D06F9011056}"/>
              </a:ext>
            </a:extLst>
          </p:cNvPr>
          <p:cNvSpPr txBox="1"/>
          <p:nvPr/>
        </p:nvSpPr>
        <p:spPr>
          <a:xfrm>
            <a:off x="6531935" y="3393649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Address Line 1: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2F7D4-C1E5-9860-E1F9-1E100229F6F0}"/>
              </a:ext>
            </a:extLst>
          </p:cNvPr>
          <p:cNvSpPr txBox="1"/>
          <p:nvPr/>
        </p:nvSpPr>
        <p:spPr>
          <a:xfrm>
            <a:off x="6521896" y="3707696"/>
            <a:ext cx="17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Address Line 2: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C7D14A-1FE2-176A-81A1-4CA4DDD80EC9}"/>
              </a:ext>
            </a:extLst>
          </p:cNvPr>
          <p:cNvSpPr txBox="1"/>
          <p:nvPr/>
        </p:nvSpPr>
        <p:spPr>
          <a:xfrm>
            <a:off x="6589945" y="3023610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Address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3C50-A463-1EBC-9CBF-6922D3689805}"/>
              </a:ext>
            </a:extLst>
          </p:cNvPr>
          <p:cNvSpPr txBox="1"/>
          <p:nvPr/>
        </p:nvSpPr>
        <p:spPr>
          <a:xfrm>
            <a:off x="6568604" y="4103488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Suburb: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41F840-3E74-5ACF-4F31-FC82968F9B8C}"/>
              </a:ext>
            </a:extLst>
          </p:cNvPr>
          <p:cNvSpPr txBox="1"/>
          <p:nvPr/>
        </p:nvSpPr>
        <p:spPr>
          <a:xfrm>
            <a:off x="6608135" y="4532354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City: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322829-484A-B5BE-4D41-E803C76B8C41}"/>
              </a:ext>
            </a:extLst>
          </p:cNvPr>
          <p:cNvSpPr txBox="1"/>
          <p:nvPr/>
        </p:nvSpPr>
        <p:spPr>
          <a:xfrm>
            <a:off x="6381927" y="4879403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Postal Code: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3DEE-D7C7-67C1-EF64-8431AC4793C9}"/>
              </a:ext>
            </a:extLst>
          </p:cNvPr>
          <p:cNvSpPr txBox="1"/>
          <p:nvPr/>
        </p:nvSpPr>
        <p:spPr>
          <a:xfrm>
            <a:off x="6479775" y="5273066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Province: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504EEF3-2178-BCAF-2B2D-AF4272224819}"/>
              </a:ext>
            </a:extLst>
          </p:cNvPr>
          <p:cNvSpPr/>
          <p:nvPr/>
        </p:nvSpPr>
        <p:spPr>
          <a:xfrm>
            <a:off x="3386246" y="2591387"/>
            <a:ext cx="1859280" cy="345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4A3560-A654-4E61-D3BF-9B2671A73881}"/>
              </a:ext>
            </a:extLst>
          </p:cNvPr>
          <p:cNvSpPr/>
          <p:nvPr/>
        </p:nvSpPr>
        <p:spPr>
          <a:xfrm>
            <a:off x="3386246" y="2997696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01 May 1996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0DD419-1822-8BC1-E6C0-DDCFF4F7732B}"/>
              </a:ext>
            </a:extLst>
          </p:cNvPr>
          <p:cNvSpPr txBox="1"/>
          <p:nvPr/>
        </p:nvSpPr>
        <p:spPr>
          <a:xfrm>
            <a:off x="1340506" y="7822790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Admission Status: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CBE205-F488-6B34-A898-BA2E2DAF8D83}"/>
              </a:ext>
            </a:extLst>
          </p:cNvPr>
          <p:cNvSpPr/>
          <p:nvPr/>
        </p:nvSpPr>
        <p:spPr>
          <a:xfrm>
            <a:off x="3375106" y="344611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87E069F-9765-93C9-43D5-7A0747CEEF3E}"/>
              </a:ext>
            </a:extLst>
          </p:cNvPr>
          <p:cNvSpPr/>
          <p:nvPr/>
        </p:nvSpPr>
        <p:spPr>
          <a:xfrm>
            <a:off x="3375106" y="388329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Married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B6B4EBB-D2CC-6C6C-1608-98D6412089A9}"/>
              </a:ext>
            </a:extLst>
          </p:cNvPr>
          <p:cNvSpPr/>
          <p:nvPr/>
        </p:nvSpPr>
        <p:spPr>
          <a:xfrm>
            <a:off x="3375106" y="431808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0F0D40-E3E4-9BC8-7846-499D85C8E456}"/>
              </a:ext>
            </a:extLst>
          </p:cNvPr>
          <p:cNvSpPr/>
          <p:nvPr/>
        </p:nvSpPr>
        <p:spPr>
          <a:xfrm>
            <a:off x="8427419" y="223778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078 888 9090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62C6DA-7206-C33F-FAC4-026DDF85FB7C}"/>
              </a:ext>
            </a:extLst>
          </p:cNvPr>
          <p:cNvSpPr/>
          <p:nvPr/>
        </p:nvSpPr>
        <p:spPr>
          <a:xfrm>
            <a:off x="8427419" y="265148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jm@gmail.com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01D280-712F-B821-8832-CDFC4B50A314}"/>
              </a:ext>
            </a:extLst>
          </p:cNvPr>
          <p:cNvSpPr/>
          <p:nvPr/>
        </p:nvSpPr>
        <p:spPr>
          <a:xfrm>
            <a:off x="8477573" y="336523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772E65-353A-40D9-D0DD-EF32D1959AC5}"/>
              </a:ext>
            </a:extLst>
          </p:cNvPr>
          <p:cNvSpPr/>
          <p:nvPr/>
        </p:nvSpPr>
        <p:spPr>
          <a:xfrm>
            <a:off x="8491499" y="375922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BB7D43-BF9D-55B1-50F5-1F8553C9465F}"/>
              </a:ext>
            </a:extLst>
          </p:cNvPr>
          <p:cNvSpPr/>
          <p:nvPr/>
        </p:nvSpPr>
        <p:spPr>
          <a:xfrm>
            <a:off x="8477573" y="415733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Summerstrand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E0EF7DF-0C93-C2C1-B9BF-DB9306F24E95}"/>
              </a:ext>
            </a:extLst>
          </p:cNvPr>
          <p:cNvSpPr/>
          <p:nvPr/>
        </p:nvSpPr>
        <p:spPr>
          <a:xfrm>
            <a:off x="8477573" y="4552866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Port Elizabeth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BF7BDBA-FFC7-2092-D0C7-7D644849FC39}"/>
              </a:ext>
            </a:extLst>
          </p:cNvPr>
          <p:cNvSpPr/>
          <p:nvPr/>
        </p:nvSpPr>
        <p:spPr>
          <a:xfrm>
            <a:off x="8497923" y="495265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6001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5181F9-96F8-F1AE-1C01-F96413E1DEAA}"/>
              </a:ext>
            </a:extLst>
          </p:cNvPr>
          <p:cNvSpPr/>
          <p:nvPr/>
        </p:nvSpPr>
        <p:spPr>
          <a:xfrm>
            <a:off x="8498477" y="5354621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Eastern Cape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C93CF0D-1A78-43A1-58C4-8CD4D1D697BE}"/>
              </a:ext>
            </a:extLst>
          </p:cNvPr>
          <p:cNvSpPr/>
          <p:nvPr/>
        </p:nvSpPr>
        <p:spPr>
          <a:xfrm>
            <a:off x="3360108" y="4809441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Lawyer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9D60F1-6397-0256-E564-AB247825D8F1}"/>
              </a:ext>
            </a:extLst>
          </p:cNvPr>
          <p:cNvSpPr/>
          <p:nvPr/>
        </p:nvSpPr>
        <p:spPr>
          <a:xfrm>
            <a:off x="3375106" y="523157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5EFDA1B-F844-E95A-AF62-F5C9B253E549}"/>
              </a:ext>
            </a:extLst>
          </p:cNvPr>
          <p:cNvSpPr/>
          <p:nvPr/>
        </p:nvSpPr>
        <p:spPr>
          <a:xfrm>
            <a:off x="3394557" y="561059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003DC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9F8E369-3A33-D854-2530-C2018155F0D4}"/>
              </a:ext>
            </a:extLst>
          </p:cNvPr>
          <p:cNvSpPr/>
          <p:nvPr/>
        </p:nvSpPr>
        <p:spPr>
          <a:xfrm>
            <a:off x="3411270" y="602080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Occupied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577DF00-049C-1B51-82B4-F2B136557C05}"/>
              </a:ext>
            </a:extLst>
          </p:cNvPr>
          <p:cNvSpPr/>
          <p:nvPr/>
        </p:nvSpPr>
        <p:spPr>
          <a:xfrm>
            <a:off x="3417128" y="644897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--Select--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92ED1D9-9724-8AAD-9ECE-5D07F4C49ABD}"/>
              </a:ext>
            </a:extLst>
          </p:cNvPr>
          <p:cNvSpPr/>
          <p:nvPr/>
        </p:nvSpPr>
        <p:spPr>
          <a:xfrm>
            <a:off x="3468279" y="691947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Diabetes 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3F5B408-87D3-0585-D369-F826620F3D76}"/>
              </a:ext>
            </a:extLst>
          </p:cNvPr>
          <p:cNvSpPr/>
          <p:nvPr/>
        </p:nvSpPr>
        <p:spPr>
          <a:xfrm>
            <a:off x="3476551" y="779016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Admitted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AAC6CD5-C922-A643-979B-DC24012EF574}"/>
              </a:ext>
            </a:extLst>
          </p:cNvPr>
          <p:cNvSpPr/>
          <p:nvPr/>
        </p:nvSpPr>
        <p:spPr>
          <a:xfrm>
            <a:off x="8477573" y="611547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Mandlovu</a:t>
            </a:r>
            <a:r>
              <a:rPr lang="en-ZA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E75C9C-7FCE-5F7B-1213-49E110D1E5BB}"/>
              </a:ext>
            </a:extLst>
          </p:cNvPr>
          <p:cNvSpPr txBox="1"/>
          <p:nvPr/>
        </p:nvSpPr>
        <p:spPr>
          <a:xfrm>
            <a:off x="6488594" y="5792648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Next Of Kin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6D50BD-E901-E00C-6B33-7E33E65E40D8}"/>
              </a:ext>
            </a:extLst>
          </p:cNvPr>
          <p:cNvSpPr txBox="1"/>
          <p:nvPr/>
        </p:nvSpPr>
        <p:spPr>
          <a:xfrm>
            <a:off x="6479775" y="609944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First Name: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4A6EDA-5C20-214F-81CC-1A7780849113}"/>
              </a:ext>
            </a:extLst>
          </p:cNvPr>
          <p:cNvSpPr txBox="1"/>
          <p:nvPr/>
        </p:nvSpPr>
        <p:spPr>
          <a:xfrm>
            <a:off x="6406930" y="648644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Last Name: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E6E292-E713-61B1-3D4C-15116764F210}"/>
              </a:ext>
            </a:extLst>
          </p:cNvPr>
          <p:cNvSpPr txBox="1"/>
          <p:nvPr/>
        </p:nvSpPr>
        <p:spPr>
          <a:xfrm>
            <a:off x="6431933" y="679060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Contact No: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082412D-9640-9FA5-10E9-270A84722637}"/>
              </a:ext>
            </a:extLst>
          </p:cNvPr>
          <p:cNvSpPr txBox="1"/>
          <p:nvPr/>
        </p:nvSpPr>
        <p:spPr>
          <a:xfrm>
            <a:off x="6406930" y="722546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Relationship: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D851A27C-78E1-164E-0C13-597F5D8D0C73}"/>
              </a:ext>
            </a:extLst>
          </p:cNvPr>
          <p:cNvSpPr/>
          <p:nvPr/>
        </p:nvSpPr>
        <p:spPr>
          <a:xfrm>
            <a:off x="8471546" y="653773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Marry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E56EEBD-BBC5-6CB4-1426-D2398B32FB15}"/>
              </a:ext>
            </a:extLst>
          </p:cNvPr>
          <p:cNvSpPr/>
          <p:nvPr/>
        </p:nvSpPr>
        <p:spPr>
          <a:xfrm>
            <a:off x="8471546" y="692944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CCC983C-F4C8-DD0B-3AB3-A0F0C1263103}"/>
              </a:ext>
            </a:extLst>
          </p:cNvPr>
          <p:cNvSpPr/>
          <p:nvPr/>
        </p:nvSpPr>
        <p:spPr>
          <a:xfrm>
            <a:off x="8464634" y="7296241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Wife</a:t>
            </a:r>
          </a:p>
        </p:txBody>
      </p:sp>
      <p:pic>
        <p:nvPicPr>
          <p:cNvPr id="80" name="Graphic 79" descr="Caret Down with solid fill">
            <a:extLst>
              <a:ext uri="{FF2B5EF4-FFF2-40B4-BE49-F238E27FC236}">
                <a16:creationId xmlns:a16="http://schemas.microsoft.com/office/drawing/2014/main" id="{D23A81AE-CADB-D89F-59FA-7F6A655A61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65289" y="7760508"/>
            <a:ext cx="364840" cy="330866"/>
          </a:xfrm>
          <a:prstGeom prst="rect">
            <a:avLst/>
          </a:prstGeom>
        </p:spPr>
      </p:pic>
      <p:pic>
        <p:nvPicPr>
          <p:cNvPr id="83" name="Graphic 82" descr="Caret Down with solid fill">
            <a:extLst>
              <a:ext uri="{FF2B5EF4-FFF2-40B4-BE49-F238E27FC236}">
                <a16:creationId xmlns:a16="http://schemas.microsoft.com/office/drawing/2014/main" id="{B41DBC2B-98F0-B0B2-FD5D-6D57B5CA45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5746" y="7705256"/>
            <a:ext cx="418444" cy="418444"/>
          </a:xfrm>
          <a:prstGeom prst="rect">
            <a:avLst/>
          </a:prstGeom>
        </p:spPr>
      </p:pic>
      <p:pic>
        <p:nvPicPr>
          <p:cNvPr id="85" name="Graphic 84" descr="Caret Down with solid fill">
            <a:extLst>
              <a:ext uri="{FF2B5EF4-FFF2-40B4-BE49-F238E27FC236}">
                <a16:creationId xmlns:a16="http://schemas.microsoft.com/office/drawing/2014/main" id="{C2A3602A-A9BA-F92F-D22E-FF3EC5FA9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6550" y="3824889"/>
            <a:ext cx="418444" cy="418444"/>
          </a:xfrm>
          <a:prstGeom prst="rect">
            <a:avLst/>
          </a:prstGeom>
        </p:spPr>
      </p:pic>
      <p:pic>
        <p:nvPicPr>
          <p:cNvPr id="87" name="Graphic 86" descr="Caret Down with solid fill">
            <a:extLst>
              <a:ext uri="{FF2B5EF4-FFF2-40B4-BE49-F238E27FC236}">
                <a16:creationId xmlns:a16="http://schemas.microsoft.com/office/drawing/2014/main" id="{670AB008-1B24-EAE3-C1FE-D19ADCF60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5363" y="4262197"/>
            <a:ext cx="369332" cy="369332"/>
          </a:xfrm>
          <a:prstGeom prst="rect">
            <a:avLst/>
          </a:prstGeom>
        </p:spPr>
      </p:pic>
      <p:pic>
        <p:nvPicPr>
          <p:cNvPr id="89" name="Graphic 88" descr="Caret Down with solid fill">
            <a:extLst>
              <a:ext uri="{FF2B5EF4-FFF2-40B4-BE49-F238E27FC236}">
                <a16:creationId xmlns:a16="http://schemas.microsoft.com/office/drawing/2014/main" id="{F9255FA3-2753-B8BA-AFC9-B9409059DC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8086" y="5941458"/>
            <a:ext cx="457200" cy="457200"/>
          </a:xfrm>
          <a:prstGeom prst="rect">
            <a:avLst/>
          </a:prstGeom>
        </p:spPr>
      </p:pic>
      <p:pic>
        <p:nvPicPr>
          <p:cNvPr id="91" name="Graphic 90" descr="Caret Down with solid fill">
            <a:extLst>
              <a:ext uri="{FF2B5EF4-FFF2-40B4-BE49-F238E27FC236}">
                <a16:creationId xmlns:a16="http://schemas.microsoft.com/office/drawing/2014/main" id="{9A6FDC26-DDDB-4F56-57F9-DE45EB57B7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9518" y="6394741"/>
            <a:ext cx="474319" cy="474319"/>
          </a:xfrm>
          <a:prstGeom prst="rect">
            <a:avLst/>
          </a:prstGeom>
        </p:spPr>
      </p:pic>
      <p:pic>
        <p:nvPicPr>
          <p:cNvPr id="93" name="Graphic 92" descr="Caret Down with solid fill">
            <a:extLst>
              <a:ext uri="{FF2B5EF4-FFF2-40B4-BE49-F238E27FC236}">
                <a16:creationId xmlns:a16="http://schemas.microsoft.com/office/drawing/2014/main" id="{4A21844C-81DD-92C9-1E52-CB48A145A2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3108" y="6832067"/>
            <a:ext cx="457200" cy="457200"/>
          </a:xfrm>
          <a:prstGeom prst="rect">
            <a:avLst/>
          </a:prstGeom>
        </p:spPr>
      </p:pic>
      <p:pic>
        <p:nvPicPr>
          <p:cNvPr id="95" name="Graphic 94" descr="Caret Down with solid fill">
            <a:extLst>
              <a:ext uri="{FF2B5EF4-FFF2-40B4-BE49-F238E27FC236}">
                <a16:creationId xmlns:a16="http://schemas.microsoft.com/office/drawing/2014/main" id="{6B1001FD-6BC6-AFCF-C21A-7171775A69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9514" y="5735425"/>
            <a:ext cx="386080" cy="38608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25C3443-87E1-487A-8C15-D93AA46555EE}"/>
              </a:ext>
            </a:extLst>
          </p:cNvPr>
          <p:cNvSpPr txBox="1"/>
          <p:nvPr/>
        </p:nvSpPr>
        <p:spPr>
          <a:xfrm>
            <a:off x="1587264" y="26726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Names: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DACF2C8-8662-F1AB-2180-341D14A01A11}"/>
              </a:ext>
            </a:extLst>
          </p:cNvPr>
          <p:cNvSpPr/>
          <p:nvPr/>
        </p:nvSpPr>
        <p:spPr>
          <a:xfrm>
            <a:off x="3386247" y="2275072"/>
            <a:ext cx="1104474" cy="2732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Mr</a:t>
            </a:r>
          </a:p>
        </p:txBody>
      </p:sp>
      <p:pic>
        <p:nvPicPr>
          <p:cNvPr id="99" name="Graphic 98" descr="Caret Down with solid fill">
            <a:extLst>
              <a:ext uri="{FF2B5EF4-FFF2-40B4-BE49-F238E27FC236}">
                <a16:creationId xmlns:a16="http://schemas.microsoft.com/office/drawing/2014/main" id="{B6522A49-EB69-8261-7787-E4DABC7FCC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2310" y="2158992"/>
            <a:ext cx="457200" cy="4572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3160DCC6-090B-BDF2-A625-8638EEB09890}"/>
              </a:ext>
            </a:extLst>
          </p:cNvPr>
          <p:cNvSpPr txBox="1"/>
          <p:nvPr/>
        </p:nvSpPr>
        <p:spPr>
          <a:xfrm>
            <a:off x="1284882" y="7447533"/>
            <a:ext cx="220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Do you smoke?: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E725E9-FC52-490D-2533-6F0FCE48E14C}"/>
              </a:ext>
            </a:extLst>
          </p:cNvPr>
          <p:cNvSpPr txBox="1"/>
          <p:nvPr/>
        </p:nvSpPr>
        <p:spPr>
          <a:xfrm>
            <a:off x="3428370" y="7366456"/>
            <a:ext cx="5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7A7ECD-112B-E7CB-D4F5-D9C089EE6D60}"/>
              </a:ext>
            </a:extLst>
          </p:cNvPr>
          <p:cNvSpPr txBox="1"/>
          <p:nvPr/>
        </p:nvSpPr>
        <p:spPr>
          <a:xfrm>
            <a:off x="4244532" y="7385475"/>
            <a:ext cx="52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</a:t>
            </a:r>
          </a:p>
        </p:txBody>
      </p:sp>
      <p:pic>
        <p:nvPicPr>
          <p:cNvPr id="106" name="Graphic 105" descr="Close outline">
            <a:extLst>
              <a:ext uri="{FF2B5EF4-FFF2-40B4-BE49-F238E27FC236}">
                <a16:creationId xmlns:a16="http://schemas.microsoft.com/office/drawing/2014/main" id="{9F372A1B-29E9-0FC3-BC78-043FAED41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6311" y="6351674"/>
            <a:ext cx="253253" cy="253253"/>
          </a:xfrm>
          <a:prstGeom prst="rect">
            <a:avLst/>
          </a:prstGeom>
        </p:spPr>
      </p:pic>
      <p:pic>
        <p:nvPicPr>
          <p:cNvPr id="107" name="Graphic 106" descr="Daily calendar with solid fill">
            <a:extLst>
              <a:ext uri="{FF2B5EF4-FFF2-40B4-BE49-F238E27FC236}">
                <a16:creationId xmlns:a16="http://schemas.microsoft.com/office/drawing/2014/main" id="{33732E0A-57D8-AE06-908D-DDE64B1D84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0308" y="2983464"/>
            <a:ext cx="382953" cy="382953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473EEDC-A741-0D91-9B5E-53E06941AA5A}"/>
              </a:ext>
            </a:extLst>
          </p:cNvPr>
          <p:cNvSpPr txBox="1"/>
          <p:nvPr/>
        </p:nvSpPr>
        <p:spPr>
          <a:xfrm>
            <a:off x="5426913" y="219415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6853A8F-E800-F44E-8267-CAD37F6A6304}"/>
              </a:ext>
            </a:extLst>
          </p:cNvPr>
          <p:cNvSpPr txBox="1"/>
          <p:nvPr/>
        </p:nvSpPr>
        <p:spPr>
          <a:xfrm>
            <a:off x="5396251" y="2678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9EB423F-022F-B655-A04C-875AC2F0688B}"/>
              </a:ext>
            </a:extLst>
          </p:cNvPr>
          <p:cNvSpPr txBox="1"/>
          <p:nvPr/>
        </p:nvSpPr>
        <p:spPr>
          <a:xfrm>
            <a:off x="5577372" y="30567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8A3D2B-3DF7-CDFC-5CE3-BF5FD05FA5E7}"/>
              </a:ext>
            </a:extLst>
          </p:cNvPr>
          <p:cNvSpPr txBox="1"/>
          <p:nvPr/>
        </p:nvSpPr>
        <p:spPr>
          <a:xfrm>
            <a:off x="5291468" y="35131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FAEC61-3A69-4380-C641-E321D165E7A1}"/>
              </a:ext>
            </a:extLst>
          </p:cNvPr>
          <p:cNvSpPr txBox="1"/>
          <p:nvPr/>
        </p:nvSpPr>
        <p:spPr>
          <a:xfrm>
            <a:off x="5307384" y="3939266"/>
            <a:ext cx="41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D78C90-AFAD-A391-4A62-27C648B04BDC}"/>
              </a:ext>
            </a:extLst>
          </p:cNvPr>
          <p:cNvSpPr txBox="1"/>
          <p:nvPr/>
        </p:nvSpPr>
        <p:spPr>
          <a:xfrm>
            <a:off x="5282847" y="42762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5A7638-98F8-3BF2-884A-244DB81C24F2}"/>
              </a:ext>
            </a:extLst>
          </p:cNvPr>
          <p:cNvSpPr txBox="1"/>
          <p:nvPr/>
        </p:nvSpPr>
        <p:spPr>
          <a:xfrm>
            <a:off x="5270550" y="48069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40F4D4-BED3-445F-C7B3-B3D0910E8B41}"/>
              </a:ext>
            </a:extLst>
          </p:cNvPr>
          <p:cNvSpPr txBox="1"/>
          <p:nvPr/>
        </p:nvSpPr>
        <p:spPr>
          <a:xfrm>
            <a:off x="5274322" y="52028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5302878-B88C-1F7E-A770-455896FDF33E}"/>
              </a:ext>
            </a:extLst>
          </p:cNvPr>
          <p:cNvSpPr txBox="1"/>
          <p:nvPr/>
        </p:nvSpPr>
        <p:spPr>
          <a:xfrm>
            <a:off x="5303970" y="56344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993846-4A2A-3707-B9E3-757676699122}"/>
              </a:ext>
            </a:extLst>
          </p:cNvPr>
          <p:cNvSpPr txBox="1"/>
          <p:nvPr/>
        </p:nvSpPr>
        <p:spPr>
          <a:xfrm>
            <a:off x="5344368" y="60243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9262D28-09AB-D6D1-2F45-F7D215461BE3}"/>
              </a:ext>
            </a:extLst>
          </p:cNvPr>
          <p:cNvSpPr txBox="1"/>
          <p:nvPr/>
        </p:nvSpPr>
        <p:spPr>
          <a:xfrm>
            <a:off x="5314300" y="64255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794F366-1973-AFE3-CC80-8913E4249360}"/>
              </a:ext>
            </a:extLst>
          </p:cNvPr>
          <p:cNvSpPr txBox="1"/>
          <p:nvPr/>
        </p:nvSpPr>
        <p:spPr>
          <a:xfrm>
            <a:off x="5396251" y="69249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2309FAA-8BDD-FE0B-0277-07D892B18904}"/>
              </a:ext>
            </a:extLst>
          </p:cNvPr>
          <p:cNvSpPr txBox="1"/>
          <p:nvPr/>
        </p:nvSpPr>
        <p:spPr>
          <a:xfrm>
            <a:off x="5152388" y="7447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AFD0531-7736-21CE-2779-00900AF2EBBA}"/>
              </a:ext>
            </a:extLst>
          </p:cNvPr>
          <p:cNvSpPr txBox="1"/>
          <p:nvPr/>
        </p:nvSpPr>
        <p:spPr>
          <a:xfrm>
            <a:off x="5351016" y="78188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87471B-E987-03B6-C9AD-4A34F62281A6}"/>
              </a:ext>
            </a:extLst>
          </p:cNvPr>
          <p:cNvSpPr txBox="1"/>
          <p:nvPr/>
        </p:nvSpPr>
        <p:spPr>
          <a:xfrm>
            <a:off x="10255176" y="2275368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259EDC-D9D9-0DBC-701D-9B0033714A99}"/>
              </a:ext>
            </a:extLst>
          </p:cNvPr>
          <p:cNvSpPr txBox="1"/>
          <p:nvPr/>
        </p:nvSpPr>
        <p:spPr>
          <a:xfrm>
            <a:off x="10330826" y="2651480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983CE8-89D6-7F4C-25F3-ED4EBA5AF66D}"/>
              </a:ext>
            </a:extLst>
          </p:cNvPr>
          <p:cNvSpPr txBox="1"/>
          <p:nvPr/>
        </p:nvSpPr>
        <p:spPr>
          <a:xfrm>
            <a:off x="10314430" y="33831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C0088D1-791F-0B5D-D3C1-B02DF5631D57}"/>
              </a:ext>
            </a:extLst>
          </p:cNvPr>
          <p:cNvSpPr txBox="1"/>
          <p:nvPr/>
        </p:nvSpPr>
        <p:spPr>
          <a:xfrm>
            <a:off x="10353892" y="37880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E438-4AEA-4CF7-A425-A1CD9FCF0AA5}"/>
              </a:ext>
            </a:extLst>
          </p:cNvPr>
          <p:cNvSpPr txBox="1"/>
          <p:nvPr/>
        </p:nvSpPr>
        <p:spPr>
          <a:xfrm>
            <a:off x="10337270" y="41856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0C4769E-94BD-AA79-5C05-ABE7480E78D2}"/>
              </a:ext>
            </a:extLst>
          </p:cNvPr>
          <p:cNvSpPr txBox="1"/>
          <p:nvPr/>
        </p:nvSpPr>
        <p:spPr>
          <a:xfrm>
            <a:off x="10303523" y="45623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1670F1-97D4-097B-77DA-1D57415CFDA2}"/>
              </a:ext>
            </a:extLst>
          </p:cNvPr>
          <p:cNvSpPr txBox="1"/>
          <p:nvPr/>
        </p:nvSpPr>
        <p:spPr>
          <a:xfrm>
            <a:off x="10365312" y="49353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996758-2FA3-7800-A406-D971DC2746F5}"/>
              </a:ext>
            </a:extLst>
          </p:cNvPr>
          <p:cNvSpPr txBox="1"/>
          <p:nvPr/>
        </p:nvSpPr>
        <p:spPr>
          <a:xfrm>
            <a:off x="10303523" y="53936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7BD1C83-B83E-2FF5-3E85-B3D5B56BC7C3}"/>
              </a:ext>
            </a:extLst>
          </p:cNvPr>
          <p:cNvSpPr txBox="1"/>
          <p:nvPr/>
        </p:nvSpPr>
        <p:spPr>
          <a:xfrm>
            <a:off x="10264874" y="610668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387BEC-A779-94EC-FD2D-BC4CA5A3AE05}"/>
              </a:ext>
            </a:extLst>
          </p:cNvPr>
          <p:cNvSpPr txBox="1"/>
          <p:nvPr/>
        </p:nvSpPr>
        <p:spPr>
          <a:xfrm>
            <a:off x="10295497" y="65538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537DEAC-3EEA-C845-1B44-1B634579B7D0}"/>
              </a:ext>
            </a:extLst>
          </p:cNvPr>
          <p:cNvSpPr txBox="1"/>
          <p:nvPr/>
        </p:nvSpPr>
        <p:spPr>
          <a:xfrm>
            <a:off x="10261709" y="69589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D637FC-B71A-60FA-D8C6-4F9385A7A85E}"/>
              </a:ext>
            </a:extLst>
          </p:cNvPr>
          <p:cNvSpPr txBox="1"/>
          <p:nvPr/>
        </p:nvSpPr>
        <p:spPr>
          <a:xfrm>
            <a:off x="10303523" y="7344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ACA74-8718-1DD2-7347-85CF8AF52530}"/>
              </a:ext>
            </a:extLst>
          </p:cNvPr>
          <p:cNvSpPr txBox="1"/>
          <p:nvPr/>
        </p:nvSpPr>
        <p:spPr>
          <a:xfrm>
            <a:off x="5437750" y="3315632"/>
            <a:ext cx="1307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Must be13 Digits</a:t>
            </a:r>
          </a:p>
          <a:p>
            <a:r>
              <a:rPr lang="en-ZA" sz="1400" dirty="0">
                <a:solidFill>
                  <a:srgbClr val="C00000"/>
                </a:solidFill>
              </a:rPr>
              <a:t>No characters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6BCE7-68C9-B555-54DE-6199097A0082}"/>
              </a:ext>
            </a:extLst>
          </p:cNvPr>
          <p:cNvSpPr txBox="1"/>
          <p:nvPr/>
        </p:nvSpPr>
        <p:spPr>
          <a:xfrm flipH="1">
            <a:off x="10512473" y="2280848"/>
            <a:ext cx="147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(071-36-36-981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C05319-F2FA-FBCD-BF15-95D69F44E5AC}"/>
              </a:ext>
            </a:extLst>
          </p:cNvPr>
          <p:cNvSpPr/>
          <p:nvPr/>
        </p:nvSpPr>
        <p:spPr>
          <a:xfrm>
            <a:off x="6971921" y="7765933"/>
            <a:ext cx="1087215" cy="3127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Submit</a:t>
            </a:r>
          </a:p>
        </p:txBody>
      </p:sp>
      <p:sp>
        <p:nvSpPr>
          <p:cNvPr id="43" name="Callout: Line 42">
            <a:extLst>
              <a:ext uri="{FF2B5EF4-FFF2-40B4-BE49-F238E27FC236}">
                <a16:creationId xmlns:a16="http://schemas.microsoft.com/office/drawing/2014/main" id="{576E17D0-CD4B-C088-7D0D-CE1DEE7A3DDD}"/>
              </a:ext>
            </a:extLst>
          </p:cNvPr>
          <p:cNvSpPr/>
          <p:nvPr/>
        </p:nvSpPr>
        <p:spPr>
          <a:xfrm>
            <a:off x="8348720" y="6832067"/>
            <a:ext cx="2330794" cy="825118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Unable to submit Please fill out all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333C007-57FF-E364-8F4B-EA2C9AE008F9}"/>
              </a:ext>
            </a:extLst>
          </p:cNvPr>
          <p:cNvSpPr/>
          <p:nvPr/>
        </p:nvSpPr>
        <p:spPr>
          <a:xfrm>
            <a:off x="3941253" y="7401672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34FC57B0-EB60-76F0-AE23-E8E23D624ADE}"/>
              </a:ext>
            </a:extLst>
          </p:cNvPr>
          <p:cNvSpPr/>
          <p:nvPr/>
        </p:nvSpPr>
        <p:spPr>
          <a:xfrm>
            <a:off x="4741399" y="7400667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3823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728888"/>
            <a:ext cx="12435372" cy="8315776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38" y="865684"/>
            <a:ext cx="12435372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04800" y="529205"/>
            <a:ext cx="12435372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998430" y="525001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259" y="51216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040254" y="507512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4537586" y="613535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28" y="481399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483562" y="52500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3619173" y="1291513"/>
            <a:ext cx="482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CREATE PATIENT FOLDER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727552" y="2834956"/>
            <a:ext cx="8073350" cy="392311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2263F-1C68-3E8A-FF00-50581165F332}"/>
              </a:ext>
            </a:extLst>
          </p:cNvPr>
          <p:cNvSpPr txBox="1"/>
          <p:nvPr/>
        </p:nvSpPr>
        <p:spPr>
          <a:xfrm>
            <a:off x="1913347" y="30895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Title: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E0B21-A38D-B8CA-CFED-81DADECDD7F4}"/>
              </a:ext>
            </a:extLst>
          </p:cNvPr>
          <p:cNvSpPr txBox="1"/>
          <p:nvPr/>
        </p:nvSpPr>
        <p:spPr>
          <a:xfrm>
            <a:off x="1848411" y="405029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Birth: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DC5B9-EF95-2EA7-8E3E-6A0211260478}"/>
              </a:ext>
            </a:extLst>
          </p:cNvPr>
          <p:cNvSpPr txBox="1"/>
          <p:nvPr/>
        </p:nvSpPr>
        <p:spPr>
          <a:xfrm>
            <a:off x="1815010" y="4438899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Identity No: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E713FB-C8D0-AD6E-A37E-92EDCB0218C6}"/>
              </a:ext>
            </a:extLst>
          </p:cNvPr>
          <p:cNvSpPr txBox="1"/>
          <p:nvPr/>
        </p:nvSpPr>
        <p:spPr>
          <a:xfrm>
            <a:off x="3694188" y="2262891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Personal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0F0045-C680-BEAF-E8FB-FDA4D0616912}"/>
              </a:ext>
            </a:extLst>
          </p:cNvPr>
          <p:cNvSpPr txBox="1"/>
          <p:nvPr/>
        </p:nvSpPr>
        <p:spPr>
          <a:xfrm>
            <a:off x="1789223" y="52553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82855-4847-1B45-24DD-47027A278481}"/>
              </a:ext>
            </a:extLst>
          </p:cNvPr>
          <p:cNvSpPr txBox="1"/>
          <p:nvPr/>
        </p:nvSpPr>
        <p:spPr>
          <a:xfrm>
            <a:off x="1756731" y="4870451"/>
            <a:ext cx="20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Marital Status: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72567-292A-84D7-1A2A-F2769C7EB667}"/>
              </a:ext>
            </a:extLst>
          </p:cNvPr>
          <p:cNvSpPr txBox="1"/>
          <p:nvPr/>
        </p:nvSpPr>
        <p:spPr>
          <a:xfrm>
            <a:off x="1802650" y="569063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Occupation: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F2E4F-2F14-369F-E6B3-3C1D23804EDE}"/>
              </a:ext>
            </a:extLst>
          </p:cNvPr>
          <p:cNvSpPr txBox="1"/>
          <p:nvPr/>
        </p:nvSpPr>
        <p:spPr>
          <a:xfrm>
            <a:off x="1782330" y="6115460"/>
            <a:ext cx="233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Language: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504EEF3-2178-BCAF-2B2D-AF4272224819}"/>
              </a:ext>
            </a:extLst>
          </p:cNvPr>
          <p:cNvSpPr/>
          <p:nvPr/>
        </p:nvSpPr>
        <p:spPr>
          <a:xfrm>
            <a:off x="3687637" y="3541429"/>
            <a:ext cx="1859280" cy="3457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44A3560-A654-4E61-D3BF-9B2671A73881}"/>
              </a:ext>
            </a:extLst>
          </p:cNvPr>
          <p:cNvSpPr/>
          <p:nvPr/>
        </p:nvSpPr>
        <p:spPr>
          <a:xfrm>
            <a:off x="3693929" y="401940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01 May 1996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1CBE205-F488-6B34-A898-BA2E2DAF8D83}"/>
              </a:ext>
            </a:extLst>
          </p:cNvPr>
          <p:cNvSpPr/>
          <p:nvPr/>
        </p:nvSpPr>
        <p:spPr>
          <a:xfrm>
            <a:off x="3694188" y="444545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960501786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87E069F-9765-93C9-43D5-7A0747CEEF3E}"/>
              </a:ext>
            </a:extLst>
          </p:cNvPr>
          <p:cNvSpPr/>
          <p:nvPr/>
        </p:nvSpPr>
        <p:spPr>
          <a:xfrm>
            <a:off x="3694188" y="488263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Married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B6B4EBB-D2CC-6C6C-1608-98D6412089A9}"/>
              </a:ext>
            </a:extLst>
          </p:cNvPr>
          <p:cNvSpPr/>
          <p:nvPr/>
        </p:nvSpPr>
        <p:spPr>
          <a:xfrm>
            <a:off x="3694188" y="531742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C93CF0D-1A78-43A1-58C4-8CD4D1D697BE}"/>
              </a:ext>
            </a:extLst>
          </p:cNvPr>
          <p:cNvSpPr/>
          <p:nvPr/>
        </p:nvSpPr>
        <p:spPr>
          <a:xfrm>
            <a:off x="3679190" y="580877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Lawyer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19D60F1-6397-0256-E564-AB247825D8F1}"/>
              </a:ext>
            </a:extLst>
          </p:cNvPr>
          <p:cNvSpPr/>
          <p:nvPr/>
        </p:nvSpPr>
        <p:spPr>
          <a:xfrm>
            <a:off x="3694188" y="623090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Afrikaans</a:t>
            </a:r>
          </a:p>
        </p:txBody>
      </p:sp>
      <p:pic>
        <p:nvPicPr>
          <p:cNvPr id="85" name="Graphic 84" descr="Caret Down with solid fill">
            <a:extLst>
              <a:ext uri="{FF2B5EF4-FFF2-40B4-BE49-F238E27FC236}">
                <a16:creationId xmlns:a16="http://schemas.microsoft.com/office/drawing/2014/main" id="{C2A3602A-A9BA-F92F-D22E-FF3EC5FA9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9568" y="4762636"/>
            <a:ext cx="507390" cy="5073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25C3443-87E1-487A-8C15-D93AA46555EE}"/>
              </a:ext>
            </a:extLst>
          </p:cNvPr>
          <p:cNvSpPr txBox="1"/>
          <p:nvPr/>
        </p:nvSpPr>
        <p:spPr>
          <a:xfrm>
            <a:off x="1852145" y="363166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DACF2C8-8662-F1AB-2180-341D14A01A11}"/>
              </a:ext>
            </a:extLst>
          </p:cNvPr>
          <p:cNvSpPr/>
          <p:nvPr/>
        </p:nvSpPr>
        <p:spPr>
          <a:xfrm>
            <a:off x="3726593" y="3102908"/>
            <a:ext cx="1104474" cy="2732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Mr</a:t>
            </a:r>
          </a:p>
        </p:txBody>
      </p:sp>
      <p:pic>
        <p:nvPicPr>
          <p:cNvPr id="107" name="Graphic 106" descr="Daily calendar with solid fill">
            <a:extLst>
              <a:ext uri="{FF2B5EF4-FFF2-40B4-BE49-F238E27FC236}">
                <a16:creationId xmlns:a16="http://schemas.microsoft.com/office/drawing/2014/main" id="{33732E0A-57D8-AE06-908D-DDE64B1D8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68690" y="3942096"/>
            <a:ext cx="464354" cy="46435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473EEDC-A741-0D91-9B5E-53E06941AA5A}"/>
              </a:ext>
            </a:extLst>
          </p:cNvPr>
          <p:cNvSpPr txBox="1"/>
          <p:nvPr/>
        </p:nvSpPr>
        <p:spPr>
          <a:xfrm>
            <a:off x="4806833" y="3113139"/>
            <a:ext cx="44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6853A8F-E800-F44E-8267-CAD37F6A6304}"/>
              </a:ext>
            </a:extLst>
          </p:cNvPr>
          <p:cNvSpPr txBox="1"/>
          <p:nvPr/>
        </p:nvSpPr>
        <p:spPr>
          <a:xfrm>
            <a:off x="5617832" y="3567007"/>
            <a:ext cx="3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9EB423F-022F-B655-A04C-875AC2F0688B}"/>
              </a:ext>
            </a:extLst>
          </p:cNvPr>
          <p:cNvSpPr txBox="1"/>
          <p:nvPr/>
        </p:nvSpPr>
        <p:spPr>
          <a:xfrm>
            <a:off x="5945456" y="4056446"/>
            <a:ext cx="30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D78C90-AFAD-A391-4A62-27C648B04BDC}"/>
              </a:ext>
            </a:extLst>
          </p:cNvPr>
          <p:cNvSpPr txBox="1"/>
          <p:nvPr/>
        </p:nvSpPr>
        <p:spPr>
          <a:xfrm>
            <a:off x="5588006" y="5236330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5A7638-98F8-3BF2-884A-244DB81C24F2}"/>
              </a:ext>
            </a:extLst>
          </p:cNvPr>
          <p:cNvSpPr txBox="1"/>
          <p:nvPr/>
        </p:nvSpPr>
        <p:spPr>
          <a:xfrm>
            <a:off x="5575709" y="5766993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40F4D4-BED3-445F-C7B3-B3D0910E8B41}"/>
              </a:ext>
            </a:extLst>
          </p:cNvPr>
          <p:cNvSpPr txBox="1"/>
          <p:nvPr/>
        </p:nvSpPr>
        <p:spPr>
          <a:xfrm>
            <a:off x="5579481" y="6162943"/>
            <a:ext cx="9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ACA74-8718-1DD2-7347-85CF8AF52530}"/>
              </a:ext>
            </a:extLst>
          </p:cNvPr>
          <p:cNvSpPr txBox="1"/>
          <p:nvPr/>
        </p:nvSpPr>
        <p:spPr>
          <a:xfrm>
            <a:off x="5728563" y="4463033"/>
            <a:ext cx="1762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Must be13 Digits</a:t>
            </a:r>
          </a:p>
          <a:p>
            <a:r>
              <a:rPr lang="en-ZA" sz="1400" dirty="0">
                <a:solidFill>
                  <a:srgbClr val="C00000"/>
                </a:solidFill>
              </a:rPr>
              <a:t>No characters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18D2C2-DF4B-86A8-EF6D-DB003B26E0A5}"/>
              </a:ext>
            </a:extLst>
          </p:cNvPr>
          <p:cNvSpPr/>
          <p:nvPr/>
        </p:nvSpPr>
        <p:spPr>
          <a:xfrm>
            <a:off x="-307038" y="6966301"/>
            <a:ext cx="12435372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661998-2BC9-C014-4B5E-D08E7414424A}"/>
              </a:ext>
            </a:extLst>
          </p:cNvPr>
          <p:cNvSpPr txBox="1"/>
          <p:nvPr/>
        </p:nvSpPr>
        <p:spPr>
          <a:xfrm>
            <a:off x="1093411" y="755824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9" name="Graphic 138" descr="Speaker phone with solid fill">
            <a:extLst>
              <a:ext uri="{FF2B5EF4-FFF2-40B4-BE49-F238E27FC236}">
                <a16:creationId xmlns:a16="http://schemas.microsoft.com/office/drawing/2014/main" id="{D2C99D3F-47CF-722B-73B2-2357F87954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0572" y="7575327"/>
            <a:ext cx="393896" cy="39389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2DED155-FC1E-2648-4BD0-A8B9A0F1CBEF}"/>
              </a:ext>
            </a:extLst>
          </p:cNvPr>
          <p:cNvSpPr txBox="1"/>
          <p:nvPr/>
        </p:nvSpPr>
        <p:spPr>
          <a:xfrm>
            <a:off x="4727449" y="720599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4F9DF70-36A1-87F5-062D-78A14D14BCF0}"/>
              </a:ext>
            </a:extLst>
          </p:cNvPr>
          <p:cNvSpPr txBox="1"/>
          <p:nvPr/>
        </p:nvSpPr>
        <p:spPr>
          <a:xfrm>
            <a:off x="1031667" y="726141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9AF9B14-A12D-DF8C-81A3-8311D9674357}"/>
              </a:ext>
            </a:extLst>
          </p:cNvPr>
          <p:cNvSpPr txBox="1"/>
          <p:nvPr/>
        </p:nvSpPr>
        <p:spPr>
          <a:xfrm>
            <a:off x="727552" y="699777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43" name="Picture 142" descr="A white globe with a shadow&#10;&#10;Description automatically generated">
            <a:extLst>
              <a:ext uri="{FF2B5EF4-FFF2-40B4-BE49-F238E27FC236}">
                <a16:creationId xmlns:a16="http://schemas.microsoft.com/office/drawing/2014/main" id="{C9428091-710A-725D-6D01-A367946437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20" y="7231003"/>
            <a:ext cx="312697" cy="32724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107FF3F6-1B6E-9687-8871-D31BB6AE286F}"/>
              </a:ext>
            </a:extLst>
          </p:cNvPr>
          <p:cNvSpPr txBox="1"/>
          <p:nvPr/>
        </p:nvSpPr>
        <p:spPr>
          <a:xfrm>
            <a:off x="4709638" y="746514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A28E66-65FE-26FA-DA41-06EBC8D06E66}"/>
              </a:ext>
            </a:extLst>
          </p:cNvPr>
          <p:cNvSpPr txBox="1"/>
          <p:nvPr/>
        </p:nvSpPr>
        <p:spPr>
          <a:xfrm>
            <a:off x="9060692" y="775368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FA3FA9A-777B-42A9-88B2-2A5E5AF65D6E}"/>
              </a:ext>
            </a:extLst>
          </p:cNvPr>
          <p:cNvSpPr/>
          <p:nvPr/>
        </p:nvSpPr>
        <p:spPr>
          <a:xfrm>
            <a:off x="9686013" y="2824906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150" name="Graphic 149" descr="End with solid fill">
            <a:extLst>
              <a:ext uri="{FF2B5EF4-FFF2-40B4-BE49-F238E27FC236}">
                <a16:creationId xmlns:a16="http://schemas.microsoft.com/office/drawing/2014/main" id="{F4CDC135-7126-A7B0-FA82-5F4DD70670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25023" y="2924596"/>
            <a:ext cx="329910" cy="329910"/>
          </a:xfrm>
          <a:prstGeom prst="rect">
            <a:avLst/>
          </a:prstGeom>
        </p:spPr>
      </p:pic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098B6A6-D963-4DB5-9BB0-A9C7EDDFBFBF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05917A3-08E7-A697-33AA-6DBFFED5133A}"/>
              </a:ext>
            </a:extLst>
          </p:cNvPr>
          <p:cNvSpPr/>
          <p:nvPr/>
        </p:nvSpPr>
        <p:spPr>
          <a:xfrm>
            <a:off x="1311356" y="192118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266819AD-1DA0-3612-6F0A-983EEF4725F2}"/>
              </a:ext>
            </a:extLst>
          </p:cNvPr>
          <p:cNvSpPr/>
          <p:nvPr/>
        </p:nvSpPr>
        <p:spPr>
          <a:xfrm>
            <a:off x="3568070" y="1879408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99DCB40C-8306-1FC9-23C8-54A5D4D86F09}"/>
              </a:ext>
            </a:extLst>
          </p:cNvPr>
          <p:cNvSpPr/>
          <p:nvPr/>
        </p:nvSpPr>
        <p:spPr>
          <a:xfrm>
            <a:off x="6231048" y="188949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E71D624-FA16-64C8-F21C-1732EA5B8BA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57" name="Graphic 156" descr="Checkmark with solid fill">
            <a:extLst>
              <a:ext uri="{FF2B5EF4-FFF2-40B4-BE49-F238E27FC236}">
                <a16:creationId xmlns:a16="http://schemas.microsoft.com/office/drawing/2014/main" id="{EB3177D2-6275-9D33-4612-B016AC151D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2973" y="1984502"/>
            <a:ext cx="199593" cy="199593"/>
          </a:xfrm>
          <a:prstGeom prst="rect">
            <a:avLst/>
          </a:prstGeom>
        </p:spPr>
      </p:pic>
      <p:pic>
        <p:nvPicPr>
          <p:cNvPr id="158" name="Graphic 157" descr="Caret Down with solid fill">
            <a:extLst>
              <a:ext uri="{FF2B5EF4-FFF2-40B4-BE49-F238E27FC236}">
                <a16:creationId xmlns:a16="http://schemas.microsoft.com/office/drawing/2014/main" id="{670AB008-1B24-EAE3-C1FE-D19ADCF60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1048" y="3010316"/>
            <a:ext cx="447840" cy="447840"/>
          </a:xfrm>
          <a:prstGeom prst="rect">
            <a:avLst/>
          </a:prstGeom>
        </p:spPr>
      </p:pic>
      <p:pic>
        <p:nvPicPr>
          <p:cNvPr id="161" name="Picture 16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5A56A21-63C4-EBF8-097F-A799F624F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16" y="6966302"/>
            <a:ext cx="1019653" cy="9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15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02" y="100942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516133" y="2905703"/>
            <a:ext cx="10600733" cy="37795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0EEB6-07FA-7214-B70C-ED0BF54FB05F}"/>
              </a:ext>
            </a:extLst>
          </p:cNvPr>
          <p:cNvSpPr txBox="1"/>
          <p:nvPr/>
        </p:nvSpPr>
        <p:spPr>
          <a:xfrm>
            <a:off x="5894034" y="3369935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Phone No: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58764-0556-E8ED-FA09-C650F0781C30}"/>
              </a:ext>
            </a:extLst>
          </p:cNvPr>
          <p:cNvSpPr txBox="1"/>
          <p:nvPr/>
        </p:nvSpPr>
        <p:spPr>
          <a:xfrm>
            <a:off x="5911568" y="3762363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Email: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FACD89-3103-0C47-D389-1673F77CA02F}"/>
              </a:ext>
            </a:extLst>
          </p:cNvPr>
          <p:cNvSpPr txBox="1"/>
          <p:nvPr/>
        </p:nvSpPr>
        <p:spPr>
          <a:xfrm>
            <a:off x="5911568" y="3063733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Contact Information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B204F-3D8F-AD3E-3C94-2D06F9011056}"/>
              </a:ext>
            </a:extLst>
          </p:cNvPr>
          <p:cNvSpPr txBox="1"/>
          <p:nvPr/>
        </p:nvSpPr>
        <p:spPr>
          <a:xfrm>
            <a:off x="844885" y="3510670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Address Line 1: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2F7D4-C1E5-9860-E1F9-1E100229F6F0}"/>
              </a:ext>
            </a:extLst>
          </p:cNvPr>
          <p:cNvSpPr txBox="1"/>
          <p:nvPr/>
        </p:nvSpPr>
        <p:spPr>
          <a:xfrm>
            <a:off x="834846" y="3824717"/>
            <a:ext cx="173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Address Line 2: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C7D14A-1FE2-176A-81A1-4CA4DDD80EC9}"/>
              </a:ext>
            </a:extLst>
          </p:cNvPr>
          <p:cNvSpPr txBox="1"/>
          <p:nvPr/>
        </p:nvSpPr>
        <p:spPr>
          <a:xfrm>
            <a:off x="902895" y="3140631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Address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83C50-A463-1EBC-9CBF-6922D3689805}"/>
              </a:ext>
            </a:extLst>
          </p:cNvPr>
          <p:cNvSpPr txBox="1"/>
          <p:nvPr/>
        </p:nvSpPr>
        <p:spPr>
          <a:xfrm>
            <a:off x="876970" y="4220508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Suburb: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41F840-3E74-5ACF-4F31-FC82968F9B8C}"/>
              </a:ext>
            </a:extLst>
          </p:cNvPr>
          <p:cNvSpPr txBox="1"/>
          <p:nvPr/>
        </p:nvSpPr>
        <p:spPr>
          <a:xfrm>
            <a:off x="879365" y="4629763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City: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322829-484A-B5BE-4D41-E803C76B8C41}"/>
              </a:ext>
            </a:extLst>
          </p:cNvPr>
          <p:cNvSpPr txBox="1"/>
          <p:nvPr/>
        </p:nvSpPr>
        <p:spPr>
          <a:xfrm>
            <a:off x="825209" y="5027442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Postal Code: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F3DEE-D7C7-67C1-EF64-8431AC4793C9}"/>
              </a:ext>
            </a:extLst>
          </p:cNvPr>
          <p:cNvSpPr txBox="1"/>
          <p:nvPr/>
        </p:nvSpPr>
        <p:spPr>
          <a:xfrm>
            <a:off x="823719" y="5399884"/>
            <a:ext cx="186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Province: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0F0D40-E3E4-9BC8-7846-499D85C8E456}"/>
              </a:ext>
            </a:extLst>
          </p:cNvPr>
          <p:cNvSpPr/>
          <p:nvPr/>
        </p:nvSpPr>
        <p:spPr>
          <a:xfrm>
            <a:off x="7505917" y="340518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078 888 9090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62C6DA-7206-C33F-FAC4-026DDF85FB7C}"/>
              </a:ext>
            </a:extLst>
          </p:cNvPr>
          <p:cNvSpPr/>
          <p:nvPr/>
        </p:nvSpPr>
        <p:spPr>
          <a:xfrm>
            <a:off x="7485189" y="3838696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jm@gmail.com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01D280-712F-B821-8832-CDFC4B50A314}"/>
              </a:ext>
            </a:extLst>
          </p:cNvPr>
          <p:cNvSpPr/>
          <p:nvPr/>
        </p:nvSpPr>
        <p:spPr>
          <a:xfrm>
            <a:off x="2790523" y="348225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C772E65-353A-40D9-D0DD-EF32D1959AC5}"/>
              </a:ext>
            </a:extLst>
          </p:cNvPr>
          <p:cNvSpPr/>
          <p:nvPr/>
        </p:nvSpPr>
        <p:spPr>
          <a:xfrm>
            <a:off x="2804449" y="3876248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Stand no 56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FBB7D43-BF9D-55B1-50F5-1F8553C9465F}"/>
              </a:ext>
            </a:extLst>
          </p:cNvPr>
          <p:cNvSpPr/>
          <p:nvPr/>
        </p:nvSpPr>
        <p:spPr>
          <a:xfrm>
            <a:off x="2790523" y="4274359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Summerstrand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E0EF7DF-0C93-C2C1-B9BF-DB9306F24E95}"/>
              </a:ext>
            </a:extLst>
          </p:cNvPr>
          <p:cNvSpPr/>
          <p:nvPr/>
        </p:nvSpPr>
        <p:spPr>
          <a:xfrm>
            <a:off x="2790523" y="466988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Port Elizabeth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BF7BDBA-FFC7-2092-D0C7-7D644849FC39}"/>
              </a:ext>
            </a:extLst>
          </p:cNvPr>
          <p:cNvSpPr/>
          <p:nvPr/>
        </p:nvSpPr>
        <p:spPr>
          <a:xfrm>
            <a:off x="2810873" y="506967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6001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5181F9-96F8-F1AE-1C01-F96413E1DEAA}"/>
              </a:ext>
            </a:extLst>
          </p:cNvPr>
          <p:cNvSpPr/>
          <p:nvPr/>
        </p:nvSpPr>
        <p:spPr>
          <a:xfrm>
            <a:off x="2811427" y="5471642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Eastern Cape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87471B-E987-03B6-C9AD-4A34F62281A6}"/>
              </a:ext>
            </a:extLst>
          </p:cNvPr>
          <p:cNvSpPr txBox="1"/>
          <p:nvPr/>
        </p:nvSpPr>
        <p:spPr>
          <a:xfrm>
            <a:off x="9384734" y="3429299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  <a:r>
              <a:rPr lang="en-ZA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B259EDC-D9D9-0DBC-701D-9B0033714A99}"/>
              </a:ext>
            </a:extLst>
          </p:cNvPr>
          <p:cNvSpPr txBox="1"/>
          <p:nvPr/>
        </p:nvSpPr>
        <p:spPr>
          <a:xfrm>
            <a:off x="9379854" y="3807855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8983CE8-89D6-7F4C-25F3-ED4EBA5AF66D}"/>
              </a:ext>
            </a:extLst>
          </p:cNvPr>
          <p:cNvSpPr txBox="1"/>
          <p:nvPr/>
        </p:nvSpPr>
        <p:spPr>
          <a:xfrm>
            <a:off x="4672434" y="3522919"/>
            <a:ext cx="3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C0088D1-791F-0B5D-D3C1-B02DF5631D57}"/>
              </a:ext>
            </a:extLst>
          </p:cNvPr>
          <p:cNvSpPr txBox="1"/>
          <p:nvPr/>
        </p:nvSpPr>
        <p:spPr>
          <a:xfrm>
            <a:off x="4666842" y="39050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E438-4AEA-4CF7-A425-A1CD9FCF0AA5}"/>
              </a:ext>
            </a:extLst>
          </p:cNvPr>
          <p:cNvSpPr txBox="1"/>
          <p:nvPr/>
        </p:nvSpPr>
        <p:spPr>
          <a:xfrm>
            <a:off x="4683960" y="4342533"/>
            <a:ext cx="38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0C4769E-94BD-AA79-5C05-ABE7480E78D2}"/>
              </a:ext>
            </a:extLst>
          </p:cNvPr>
          <p:cNvSpPr txBox="1"/>
          <p:nvPr/>
        </p:nvSpPr>
        <p:spPr>
          <a:xfrm>
            <a:off x="4616473" y="46793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71670F1-97D4-097B-77DA-1D57415CFDA2}"/>
              </a:ext>
            </a:extLst>
          </p:cNvPr>
          <p:cNvSpPr txBox="1"/>
          <p:nvPr/>
        </p:nvSpPr>
        <p:spPr>
          <a:xfrm>
            <a:off x="4678262" y="50523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996758-2FA3-7800-A406-D971DC2746F5}"/>
              </a:ext>
            </a:extLst>
          </p:cNvPr>
          <p:cNvSpPr txBox="1"/>
          <p:nvPr/>
        </p:nvSpPr>
        <p:spPr>
          <a:xfrm>
            <a:off x="4616473" y="55106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6BCE7-68C9-B555-54DE-6199097A0082}"/>
              </a:ext>
            </a:extLst>
          </p:cNvPr>
          <p:cNvSpPr txBox="1"/>
          <p:nvPr/>
        </p:nvSpPr>
        <p:spPr>
          <a:xfrm flipH="1">
            <a:off x="9580372" y="3482258"/>
            <a:ext cx="14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(071-38-38-963)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16602" y="716098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381609" y="770175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770" y="77188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6220" y="7439812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15647" y="734951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19865" y="740493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015750" y="714128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4" y="7160990"/>
            <a:ext cx="1019653" cy="997683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18" y="7374518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97836" y="760865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2" name="Flowchart: Connector 251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231048" y="188949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7" name="Flowchart: Connector 256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73795" y="1889492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58" name="Graphic 257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6849" y="1953385"/>
            <a:ext cx="199593" cy="199593"/>
          </a:xfrm>
          <a:prstGeom prst="rect">
            <a:avLst/>
          </a:prstGeom>
        </p:spPr>
      </p:pic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763203" y="2195739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6956" y="2288919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892FC579-A78E-A43D-EBE4-078155C49C6B}"/>
              </a:ext>
            </a:extLst>
          </p:cNvPr>
          <p:cNvSpPr txBox="1"/>
          <p:nvPr/>
        </p:nvSpPr>
        <p:spPr>
          <a:xfrm flipH="1">
            <a:off x="9489440" y="3837882"/>
            <a:ext cx="1802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(name@gmail.com)</a:t>
            </a:r>
          </a:p>
        </p:txBody>
      </p:sp>
    </p:spTree>
    <p:extLst>
      <p:ext uri="{BB962C8B-B14F-4D97-AF65-F5344CB8AC3E}">
        <p14:creationId xmlns:p14="http://schemas.microsoft.com/office/powerpoint/2010/main" val="412753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04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1601013" y="3020511"/>
            <a:ext cx="6910827" cy="364177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50E438-4AEA-4CF7-A425-A1CD9FCF0AA5}"/>
              </a:ext>
            </a:extLst>
          </p:cNvPr>
          <p:cNvSpPr txBox="1"/>
          <p:nvPr/>
        </p:nvSpPr>
        <p:spPr>
          <a:xfrm>
            <a:off x="4683960" y="4342533"/>
            <a:ext cx="38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16602" y="716098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381609" y="7701759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770" y="77188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6220" y="7439812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15647" y="734951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19865" y="740493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015750" y="7141285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4" y="7160990"/>
            <a:ext cx="1019653" cy="997683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18" y="7374518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97836" y="7608658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763203" y="2195739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86956" y="2288919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667A9F-1431-A029-1D8D-26D2311796EE}"/>
              </a:ext>
            </a:extLst>
          </p:cNvPr>
          <p:cNvSpPr/>
          <p:nvPr/>
        </p:nvSpPr>
        <p:spPr>
          <a:xfrm>
            <a:off x="3757116" y="1998151"/>
            <a:ext cx="2781666" cy="18544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301950" y="1916595"/>
            <a:ext cx="292735" cy="322128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88174" y="191965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11118" y="1987632"/>
            <a:ext cx="199593" cy="199593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398399A-AD7F-1B4D-9CA2-99D89CEAF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9189" y="1991074"/>
            <a:ext cx="199593" cy="199593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C46C1F1-7F9F-5807-F8DA-1C2CAFD67943}"/>
              </a:ext>
            </a:extLst>
          </p:cNvPr>
          <p:cNvSpPr/>
          <p:nvPr/>
        </p:nvSpPr>
        <p:spPr>
          <a:xfrm>
            <a:off x="4041048" y="381840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Mandlovu</a:t>
            </a:r>
            <a:r>
              <a:rPr lang="en-ZA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FF5D8B-AB52-B110-8529-4BFD16435CFF}"/>
              </a:ext>
            </a:extLst>
          </p:cNvPr>
          <p:cNvSpPr txBox="1"/>
          <p:nvPr/>
        </p:nvSpPr>
        <p:spPr>
          <a:xfrm>
            <a:off x="2052069" y="3495582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Next Of Kin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4E44C9-B7B3-5F50-45CE-8BE36AE97FB3}"/>
              </a:ext>
            </a:extLst>
          </p:cNvPr>
          <p:cNvSpPr txBox="1"/>
          <p:nvPr/>
        </p:nvSpPr>
        <p:spPr>
          <a:xfrm>
            <a:off x="2043250" y="380238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First Name: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2EC318-2485-0A08-5119-3ED629974D0A}"/>
              </a:ext>
            </a:extLst>
          </p:cNvPr>
          <p:cNvSpPr txBox="1"/>
          <p:nvPr/>
        </p:nvSpPr>
        <p:spPr>
          <a:xfrm>
            <a:off x="1970405" y="418937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8F0728-52E3-D099-5824-2B0C0D2CA4A0}"/>
              </a:ext>
            </a:extLst>
          </p:cNvPr>
          <p:cNvSpPr txBox="1"/>
          <p:nvPr/>
        </p:nvSpPr>
        <p:spPr>
          <a:xfrm>
            <a:off x="1995408" y="449353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Contact No: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367FBE-83BF-3B98-026F-8069EFCFDE26}"/>
              </a:ext>
            </a:extLst>
          </p:cNvPr>
          <p:cNvSpPr txBox="1"/>
          <p:nvPr/>
        </p:nvSpPr>
        <p:spPr>
          <a:xfrm>
            <a:off x="1970405" y="492840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Relationship: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9905575-8267-55A1-88AC-636990B05032}"/>
              </a:ext>
            </a:extLst>
          </p:cNvPr>
          <p:cNvSpPr/>
          <p:nvPr/>
        </p:nvSpPr>
        <p:spPr>
          <a:xfrm>
            <a:off x="4035021" y="424067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Marry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F5886A1-7F61-556B-15A7-58690069B10B}"/>
              </a:ext>
            </a:extLst>
          </p:cNvPr>
          <p:cNvSpPr/>
          <p:nvPr/>
        </p:nvSpPr>
        <p:spPr>
          <a:xfrm>
            <a:off x="4035021" y="463238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5F99F3D-E1B0-B08D-C57D-B50C29A69A03}"/>
              </a:ext>
            </a:extLst>
          </p:cNvPr>
          <p:cNvSpPr/>
          <p:nvPr/>
        </p:nvSpPr>
        <p:spPr>
          <a:xfrm>
            <a:off x="4028109" y="4999175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Wife</a:t>
            </a:r>
          </a:p>
        </p:txBody>
      </p:sp>
      <p:pic>
        <p:nvPicPr>
          <p:cNvPr id="79" name="Graphic 78" descr="Caret Down with solid fill">
            <a:extLst>
              <a:ext uri="{FF2B5EF4-FFF2-40B4-BE49-F238E27FC236}">
                <a16:creationId xmlns:a16="http://schemas.microsoft.com/office/drawing/2014/main" id="{0E77712C-F135-496E-ABBC-2F84F2505D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90090" y="4966803"/>
            <a:ext cx="418444" cy="41844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4A49E6A-BDA2-BEAB-07E5-904BDF945CD7}"/>
              </a:ext>
            </a:extLst>
          </p:cNvPr>
          <p:cNvSpPr txBox="1"/>
          <p:nvPr/>
        </p:nvSpPr>
        <p:spPr>
          <a:xfrm>
            <a:off x="5828349" y="38096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8F7AD3-1C50-CEBB-1EE6-119A3B3E4F4F}"/>
              </a:ext>
            </a:extLst>
          </p:cNvPr>
          <p:cNvSpPr txBox="1"/>
          <p:nvPr/>
        </p:nvSpPr>
        <p:spPr>
          <a:xfrm>
            <a:off x="5858972" y="42568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F4DE42-30D0-FAB6-8FAE-4C35F8586157}"/>
              </a:ext>
            </a:extLst>
          </p:cNvPr>
          <p:cNvSpPr txBox="1"/>
          <p:nvPr/>
        </p:nvSpPr>
        <p:spPr>
          <a:xfrm>
            <a:off x="5824354" y="468176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1F066C-5CD9-9A7E-C914-40955E1D7363}"/>
              </a:ext>
            </a:extLst>
          </p:cNvPr>
          <p:cNvSpPr txBox="1"/>
          <p:nvPr/>
        </p:nvSpPr>
        <p:spPr>
          <a:xfrm>
            <a:off x="5866998" y="50471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968D04-CF3D-16EB-026D-3EC65DBC7BDA}"/>
              </a:ext>
            </a:extLst>
          </p:cNvPr>
          <p:cNvSpPr txBox="1"/>
          <p:nvPr/>
        </p:nvSpPr>
        <p:spPr>
          <a:xfrm flipH="1">
            <a:off x="5962622" y="4671277"/>
            <a:ext cx="148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rgbClr val="C00000"/>
                </a:solidFill>
              </a:rPr>
              <a:t>(071-38-38-963)</a:t>
            </a:r>
          </a:p>
        </p:txBody>
      </p:sp>
    </p:spTree>
    <p:extLst>
      <p:ext uri="{BB962C8B-B14F-4D97-AF65-F5344CB8AC3E}">
        <p14:creationId xmlns:p14="http://schemas.microsoft.com/office/powerpoint/2010/main" val="180341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05199" y="467169"/>
            <a:ext cx="7100316" cy="48169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39380" y="3151375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9" y="2649445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39380" y="3806772"/>
            <a:ext cx="3175819" cy="37362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68395A-7BC7-7237-F204-25F3EAF4EB83}"/>
              </a:ext>
            </a:extLst>
          </p:cNvPr>
          <p:cNvSpPr txBox="1"/>
          <p:nvPr/>
        </p:nvSpPr>
        <p:spPr>
          <a:xfrm>
            <a:off x="4193452" y="1998342"/>
            <a:ext cx="190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Email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F3425-4E9C-93F8-D4E2-03FFCC51B219}"/>
              </a:ext>
            </a:extLst>
          </p:cNvPr>
          <p:cNvSpPr txBox="1"/>
          <p:nvPr/>
        </p:nvSpPr>
        <p:spPr>
          <a:xfrm>
            <a:off x="4139379" y="2630524"/>
            <a:ext cx="268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Confirm Email Address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4E3FC-A85A-A757-883A-2F74C96A79E6}"/>
              </a:ext>
            </a:extLst>
          </p:cNvPr>
          <p:cNvSpPr txBox="1"/>
          <p:nvPr/>
        </p:nvSpPr>
        <p:spPr>
          <a:xfrm>
            <a:off x="4193451" y="3140014"/>
            <a:ext cx="15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EE4AA-DD5B-B9CD-DA6B-0322C9401543}"/>
              </a:ext>
            </a:extLst>
          </p:cNvPr>
          <p:cNvSpPr txBox="1"/>
          <p:nvPr/>
        </p:nvSpPr>
        <p:spPr>
          <a:xfrm>
            <a:off x="4230324" y="3778603"/>
            <a:ext cx="231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Confirm Password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6629F2-E800-DFA8-65E4-B598EBA7A17F}"/>
              </a:ext>
            </a:extLst>
          </p:cNvPr>
          <p:cNvSpPr txBox="1"/>
          <p:nvPr/>
        </p:nvSpPr>
        <p:spPr>
          <a:xfrm>
            <a:off x="7357379" y="20191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FE153-42CC-8288-5616-1350757E71FD}"/>
              </a:ext>
            </a:extLst>
          </p:cNvPr>
          <p:cNvSpPr txBox="1"/>
          <p:nvPr/>
        </p:nvSpPr>
        <p:spPr>
          <a:xfrm>
            <a:off x="7357379" y="26537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A2936-6465-0981-927B-B3EB6C910DC2}"/>
              </a:ext>
            </a:extLst>
          </p:cNvPr>
          <p:cNvSpPr txBox="1"/>
          <p:nvPr/>
        </p:nvSpPr>
        <p:spPr>
          <a:xfrm>
            <a:off x="7357379" y="31847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485F5B-4538-ACFB-37E3-5572E19FB7A2}"/>
              </a:ext>
            </a:extLst>
          </p:cNvPr>
          <p:cNvSpPr txBox="1"/>
          <p:nvPr/>
        </p:nvSpPr>
        <p:spPr>
          <a:xfrm>
            <a:off x="7396311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78FA58-27A5-FDF0-6909-029EBED0856F}"/>
              </a:ext>
            </a:extLst>
          </p:cNvPr>
          <p:cNvSpPr txBox="1"/>
          <p:nvPr/>
        </p:nvSpPr>
        <p:spPr>
          <a:xfrm>
            <a:off x="4193450" y="1573905"/>
            <a:ext cx="283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fields should be filled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407F2-B1D7-D407-9D98-37B2F9659416}"/>
              </a:ext>
            </a:extLst>
          </p:cNvPr>
          <p:cNvSpPr/>
          <p:nvPr/>
        </p:nvSpPr>
        <p:spPr>
          <a:xfrm>
            <a:off x="-1059" y="589439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63F31-F463-FD08-B694-620EFE97FA23}"/>
              </a:ext>
            </a:extLst>
          </p:cNvPr>
          <p:cNvSpPr txBox="1"/>
          <p:nvPr/>
        </p:nvSpPr>
        <p:spPr>
          <a:xfrm>
            <a:off x="1472218" y="646725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E9404259-93D2-18CA-B7F9-B6B7B765D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379" y="6484334"/>
            <a:ext cx="393896" cy="393896"/>
          </a:xfrm>
          <a:prstGeom prst="rect">
            <a:avLst/>
          </a:prstGeom>
        </p:spPr>
      </p:pic>
      <p:pic>
        <p:nvPicPr>
          <p:cNvPr id="5" name="Graphic 4" descr="Envelope with solid fill">
            <a:extLst>
              <a:ext uri="{FF2B5EF4-FFF2-40B4-BE49-F238E27FC236}">
                <a16:creationId xmlns:a16="http://schemas.microsoft.com/office/drawing/2014/main" id="{DEE261D1-18E1-1E5D-6C37-16E287E41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108" y="6192532"/>
            <a:ext cx="291802" cy="29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68B45-B4CD-67E9-D678-841945232C7E}"/>
              </a:ext>
            </a:extLst>
          </p:cNvPr>
          <p:cNvSpPr txBox="1"/>
          <p:nvPr/>
        </p:nvSpPr>
        <p:spPr>
          <a:xfrm>
            <a:off x="5106256" y="611500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49D9C8-5B91-133C-3B63-8E94D1739665}"/>
              </a:ext>
            </a:extLst>
          </p:cNvPr>
          <p:cNvSpPr txBox="1"/>
          <p:nvPr/>
        </p:nvSpPr>
        <p:spPr>
          <a:xfrm>
            <a:off x="1410474" y="61704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D89C1-5FE8-C823-795E-5F33EE978BF1}"/>
              </a:ext>
            </a:extLst>
          </p:cNvPr>
          <p:cNvSpPr txBox="1"/>
          <p:nvPr/>
        </p:nvSpPr>
        <p:spPr>
          <a:xfrm>
            <a:off x="1106359" y="590677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94CEA4C-060D-6ED5-B298-23A64BC2D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" y="5880293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846CC9CA-BCEB-53F5-C523-1CD044868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7" y="614001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E2F176-AFA3-2D41-E399-F8E755AD2940}"/>
              </a:ext>
            </a:extLst>
          </p:cNvPr>
          <p:cNvSpPr txBox="1"/>
          <p:nvPr/>
        </p:nvSpPr>
        <p:spPr>
          <a:xfrm>
            <a:off x="5088445" y="63741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24225F-2AF5-879C-A465-F5679D8B3B93}"/>
              </a:ext>
            </a:extLst>
          </p:cNvPr>
          <p:cNvSpPr txBox="1"/>
          <p:nvPr/>
        </p:nvSpPr>
        <p:spPr>
          <a:xfrm>
            <a:off x="9439499" y="666268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7604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104288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8674CE-3BA3-DC0D-DB1D-667D02C5E0A8}"/>
              </a:ext>
            </a:extLst>
          </p:cNvPr>
          <p:cNvSpPr/>
          <p:nvPr/>
        </p:nvSpPr>
        <p:spPr>
          <a:xfrm>
            <a:off x="1492304" y="2994934"/>
            <a:ext cx="6910827" cy="350779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8DFFE5-E7F5-925E-A6BF-42BEBE1B3181}"/>
              </a:ext>
            </a:extLst>
          </p:cNvPr>
          <p:cNvSpPr/>
          <p:nvPr/>
        </p:nvSpPr>
        <p:spPr>
          <a:xfrm>
            <a:off x="-5558" y="6907170"/>
            <a:ext cx="12240298" cy="11644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A46E5F7-2948-C8BE-A956-539906166C5E}"/>
              </a:ext>
            </a:extLst>
          </p:cNvPr>
          <p:cNvSpPr txBox="1"/>
          <p:nvPr/>
        </p:nvSpPr>
        <p:spPr>
          <a:xfrm>
            <a:off x="1401420" y="756045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40" name="Graphic 239" descr="Speaker phone with solid fill">
            <a:extLst>
              <a:ext uri="{FF2B5EF4-FFF2-40B4-BE49-F238E27FC236}">
                <a16:creationId xmlns:a16="http://schemas.microsoft.com/office/drawing/2014/main" id="{17C147E6-469A-655E-EB2B-2BA8E0051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0104" y="7545542"/>
            <a:ext cx="393896" cy="393896"/>
          </a:xfrm>
          <a:prstGeom prst="rect">
            <a:avLst/>
          </a:prstGeom>
        </p:spPr>
      </p:pic>
      <p:pic>
        <p:nvPicPr>
          <p:cNvPr id="241" name="Graphic 240" descr="Envelope with solid fill">
            <a:extLst>
              <a:ext uri="{FF2B5EF4-FFF2-40B4-BE49-F238E27FC236}">
                <a16:creationId xmlns:a16="http://schemas.microsoft.com/office/drawing/2014/main" id="{02D77B1A-C9F6-DA83-CA8D-F95E79D076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6507" y="7279266"/>
            <a:ext cx="291802" cy="291802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D9817174-F11E-193F-937F-86EB9AEBB1E7}"/>
              </a:ext>
            </a:extLst>
          </p:cNvPr>
          <p:cNvSpPr txBox="1"/>
          <p:nvPr/>
        </p:nvSpPr>
        <p:spPr>
          <a:xfrm>
            <a:off x="5002341" y="722053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B3923-4E7E-518C-8009-DE141D3BAB04}"/>
              </a:ext>
            </a:extLst>
          </p:cNvPr>
          <p:cNvSpPr txBox="1"/>
          <p:nvPr/>
        </p:nvSpPr>
        <p:spPr>
          <a:xfrm>
            <a:off x="1381136" y="724349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7B9609A-3EF5-711F-9F56-378AFD43162B}"/>
              </a:ext>
            </a:extLst>
          </p:cNvPr>
          <p:cNvSpPr txBox="1"/>
          <p:nvPr/>
        </p:nvSpPr>
        <p:spPr>
          <a:xfrm>
            <a:off x="1115810" y="696018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5" name="Picture 2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577D88A-45D5-1DDF-4671-F1A99DD0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51" y="6896898"/>
            <a:ext cx="1070664" cy="1153385"/>
          </a:xfrm>
          <a:prstGeom prst="rect">
            <a:avLst/>
          </a:prstGeom>
        </p:spPr>
      </p:pic>
      <p:pic>
        <p:nvPicPr>
          <p:cNvPr id="246" name="Picture 245" descr="A white globe with a shadow&#10;&#10;Description automatically generated">
            <a:extLst>
              <a:ext uri="{FF2B5EF4-FFF2-40B4-BE49-F238E27FC236}">
                <a16:creationId xmlns:a16="http://schemas.microsoft.com/office/drawing/2014/main" id="{E5C1EF3B-B2C4-0C47-8104-E00957763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89" y="7254396"/>
            <a:ext cx="312697" cy="327241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B100287A-5D9D-AB67-4B4F-34ACCBB93529}"/>
              </a:ext>
            </a:extLst>
          </p:cNvPr>
          <p:cNvSpPr txBox="1"/>
          <p:nvPr/>
        </p:nvSpPr>
        <p:spPr>
          <a:xfrm>
            <a:off x="4968869" y="751166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4FA8712-379A-18E4-0B54-1237FCB812AC}"/>
              </a:ext>
            </a:extLst>
          </p:cNvPr>
          <p:cNvSpPr txBox="1"/>
          <p:nvPr/>
        </p:nvSpPr>
        <p:spPr>
          <a:xfrm>
            <a:off x="9348890" y="789719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3103D6A-5D1A-7AF1-4AC9-77A59A94E9DA}"/>
              </a:ext>
            </a:extLst>
          </p:cNvPr>
          <p:cNvSpPr/>
          <p:nvPr/>
        </p:nvSpPr>
        <p:spPr>
          <a:xfrm>
            <a:off x="1391447" y="1984502"/>
            <a:ext cx="7752553" cy="186314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3" name="Flowchart: Connector 252">
            <a:extLst>
              <a:ext uri="{FF2B5EF4-FFF2-40B4-BE49-F238E27FC236}">
                <a16:creationId xmlns:a16="http://schemas.microsoft.com/office/drawing/2014/main" id="{54258861-8215-9861-D596-1D116F88C873}"/>
              </a:ext>
            </a:extLst>
          </p:cNvPr>
          <p:cNvSpPr/>
          <p:nvPr/>
        </p:nvSpPr>
        <p:spPr>
          <a:xfrm>
            <a:off x="8894026" y="1909472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4F60AA93-9203-2B66-DFB6-BF31F4064BD8}"/>
              </a:ext>
            </a:extLst>
          </p:cNvPr>
          <p:cNvSpPr/>
          <p:nvPr/>
        </p:nvSpPr>
        <p:spPr>
          <a:xfrm>
            <a:off x="1418022" y="1998151"/>
            <a:ext cx="2322491" cy="1859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9" name="Flowchart: Connector 258">
            <a:extLst>
              <a:ext uri="{FF2B5EF4-FFF2-40B4-BE49-F238E27FC236}">
                <a16:creationId xmlns:a16="http://schemas.microsoft.com/office/drawing/2014/main" id="{13E17B9D-450C-7F5B-C6B4-05D0B7C8B167}"/>
              </a:ext>
            </a:extLst>
          </p:cNvPr>
          <p:cNvSpPr/>
          <p:nvPr/>
        </p:nvSpPr>
        <p:spPr>
          <a:xfrm>
            <a:off x="1346298" y="1896031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60" name="Graphic 259" descr="Checkmark with solid fill">
            <a:extLst>
              <a:ext uri="{FF2B5EF4-FFF2-40B4-BE49-F238E27FC236}">
                <a16:creationId xmlns:a16="http://schemas.microsoft.com/office/drawing/2014/main" id="{C3B52E9F-A6C4-5C94-09F0-38DD63027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01420" y="1968093"/>
            <a:ext cx="199593" cy="199593"/>
          </a:xfrm>
          <a:prstGeom prst="rect">
            <a:avLst/>
          </a:prstGeom>
        </p:spPr>
      </p:pic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ACC947CC-B5F3-848A-E867-B9797F3F5E94}"/>
              </a:ext>
            </a:extLst>
          </p:cNvPr>
          <p:cNvSpPr/>
          <p:nvPr/>
        </p:nvSpPr>
        <p:spPr>
          <a:xfrm>
            <a:off x="10035373" y="2364792"/>
            <a:ext cx="1316991" cy="4926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NEXT</a:t>
            </a:r>
          </a:p>
        </p:txBody>
      </p:sp>
      <p:pic>
        <p:nvPicPr>
          <p:cNvPr id="262" name="Graphic 261" descr="End with solid fill">
            <a:extLst>
              <a:ext uri="{FF2B5EF4-FFF2-40B4-BE49-F238E27FC236}">
                <a16:creationId xmlns:a16="http://schemas.microsoft.com/office/drawing/2014/main" id="{8285FDB6-7D31-C70D-9095-58ACA62A58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35373" y="2458098"/>
            <a:ext cx="329910" cy="329910"/>
          </a:xfrm>
          <a:prstGeom prst="rect">
            <a:avLst/>
          </a:prstGeom>
        </p:spPr>
      </p:pic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26566BAF-1789-0C6B-80A3-7D26DFA837DA}"/>
              </a:ext>
            </a:extLst>
          </p:cNvPr>
          <p:cNvSpPr/>
          <p:nvPr/>
        </p:nvSpPr>
        <p:spPr>
          <a:xfrm>
            <a:off x="508578" y="2372046"/>
            <a:ext cx="1133111" cy="4349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BACK</a:t>
            </a:r>
          </a:p>
        </p:txBody>
      </p:sp>
      <p:pic>
        <p:nvPicPr>
          <p:cNvPr id="265" name="Graphic 264" descr="Beginning with solid fill">
            <a:extLst>
              <a:ext uri="{FF2B5EF4-FFF2-40B4-BE49-F238E27FC236}">
                <a16:creationId xmlns:a16="http://schemas.microsoft.com/office/drawing/2014/main" id="{F3FA6308-8618-855E-52CC-305DBE8A60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5922" y="2434721"/>
            <a:ext cx="309586" cy="3095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667A9F-1431-A029-1D8D-26D2311796EE}"/>
              </a:ext>
            </a:extLst>
          </p:cNvPr>
          <p:cNvSpPr/>
          <p:nvPr/>
        </p:nvSpPr>
        <p:spPr>
          <a:xfrm>
            <a:off x="3757116" y="1998151"/>
            <a:ext cx="2781666" cy="18544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CC48529-953B-CC7E-4B71-C55224B7BAEA}"/>
              </a:ext>
            </a:extLst>
          </p:cNvPr>
          <p:cNvSpPr/>
          <p:nvPr/>
        </p:nvSpPr>
        <p:spPr>
          <a:xfrm>
            <a:off x="6301950" y="1916595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DF15708-D93E-1C1B-DFD7-7C6668910F47}"/>
              </a:ext>
            </a:extLst>
          </p:cNvPr>
          <p:cNvSpPr/>
          <p:nvPr/>
        </p:nvSpPr>
        <p:spPr>
          <a:xfrm>
            <a:off x="3588174" y="1919654"/>
            <a:ext cx="292735" cy="322128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E770325-37FD-FF90-1121-D13CA90F7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11118" y="1987632"/>
            <a:ext cx="199593" cy="199593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6398399A-AD7F-1B4D-9CA2-99D89CEAFE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39189" y="1991074"/>
            <a:ext cx="199593" cy="19959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556594F8-A39F-F1C7-2FD3-2FC737EB10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34973" y="1987632"/>
            <a:ext cx="199593" cy="1995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644A037-E705-CD05-A3FD-347E911D8566}"/>
              </a:ext>
            </a:extLst>
          </p:cNvPr>
          <p:cNvSpPr txBox="1"/>
          <p:nvPr/>
        </p:nvSpPr>
        <p:spPr>
          <a:xfrm>
            <a:off x="2054968" y="376248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96200A-D18E-8AE4-29A1-62BA738CDFDA}"/>
              </a:ext>
            </a:extLst>
          </p:cNvPr>
          <p:cNvSpPr txBox="1"/>
          <p:nvPr/>
        </p:nvSpPr>
        <p:spPr>
          <a:xfrm>
            <a:off x="2038164" y="41640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Bed Status: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809F6D-2A5D-AD7F-924D-E2BB0C458AA3}"/>
              </a:ext>
            </a:extLst>
          </p:cNvPr>
          <p:cNvSpPr txBox="1"/>
          <p:nvPr/>
        </p:nvSpPr>
        <p:spPr>
          <a:xfrm>
            <a:off x="2038164" y="4570010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Allergies: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F43D1C-3176-B3FB-300E-3CB4F968ED60}"/>
              </a:ext>
            </a:extLst>
          </p:cNvPr>
          <p:cNvSpPr txBox="1"/>
          <p:nvPr/>
        </p:nvSpPr>
        <p:spPr>
          <a:xfrm>
            <a:off x="1997062" y="5116817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Chronic Conditions: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68F41A-2056-943B-B257-7C291BFFA33B}"/>
              </a:ext>
            </a:extLst>
          </p:cNvPr>
          <p:cNvSpPr txBox="1"/>
          <p:nvPr/>
        </p:nvSpPr>
        <p:spPr>
          <a:xfrm>
            <a:off x="1997061" y="5945322"/>
            <a:ext cx="248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Admission Status: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67BBC0-CE6F-CA21-626B-986A8D01A552}"/>
              </a:ext>
            </a:extLst>
          </p:cNvPr>
          <p:cNvSpPr/>
          <p:nvPr/>
        </p:nvSpPr>
        <p:spPr>
          <a:xfrm>
            <a:off x="4147839" y="3731897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003DC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CF975C0-F130-FACF-D3DB-827EA6856745}"/>
              </a:ext>
            </a:extLst>
          </p:cNvPr>
          <p:cNvSpPr/>
          <p:nvPr/>
        </p:nvSpPr>
        <p:spPr>
          <a:xfrm>
            <a:off x="4164552" y="4142113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Occupied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E880FE-32EA-6FFC-449D-B5B1E061FBF6}"/>
              </a:ext>
            </a:extLst>
          </p:cNvPr>
          <p:cNvSpPr/>
          <p:nvPr/>
        </p:nvSpPr>
        <p:spPr>
          <a:xfrm>
            <a:off x="4170410" y="457027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Peanuts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E6A3DEE-4F82-B643-76FD-5B01903A7667}"/>
              </a:ext>
            </a:extLst>
          </p:cNvPr>
          <p:cNvSpPr/>
          <p:nvPr/>
        </p:nvSpPr>
        <p:spPr>
          <a:xfrm>
            <a:off x="4229833" y="5911464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Admitted</a:t>
            </a:r>
          </a:p>
        </p:txBody>
      </p:sp>
      <p:pic>
        <p:nvPicPr>
          <p:cNvPr id="48" name="Graphic 47" descr="Caret Down with solid fill">
            <a:extLst>
              <a:ext uri="{FF2B5EF4-FFF2-40B4-BE49-F238E27FC236}">
                <a16:creationId xmlns:a16="http://schemas.microsoft.com/office/drawing/2014/main" id="{654FA726-F32E-9ED6-1EBF-F46AA9E756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18571" y="5881812"/>
            <a:ext cx="364840" cy="330866"/>
          </a:xfrm>
          <a:prstGeom prst="rect">
            <a:avLst/>
          </a:prstGeom>
        </p:spPr>
      </p:pic>
      <p:pic>
        <p:nvPicPr>
          <p:cNvPr id="49" name="Graphic 48" descr="Caret Down with solid fill">
            <a:extLst>
              <a:ext uri="{FF2B5EF4-FFF2-40B4-BE49-F238E27FC236}">
                <a16:creationId xmlns:a16="http://schemas.microsoft.com/office/drawing/2014/main" id="{FF2B9597-F69A-4B5B-C43F-9CA2B9566E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11368" y="4062762"/>
            <a:ext cx="457200" cy="457200"/>
          </a:xfrm>
          <a:prstGeom prst="rect">
            <a:avLst/>
          </a:prstGeom>
        </p:spPr>
      </p:pic>
      <p:pic>
        <p:nvPicPr>
          <p:cNvPr id="50" name="Graphic 49" descr="Caret Down with solid fill">
            <a:extLst>
              <a:ext uri="{FF2B5EF4-FFF2-40B4-BE49-F238E27FC236}">
                <a16:creationId xmlns:a16="http://schemas.microsoft.com/office/drawing/2014/main" id="{65B17C69-1C67-1DF6-3047-28841E8F99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32800" y="4516045"/>
            <a:ext cx="474319" cy="4743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5E1E0B-2AA8-8A3D-07C4-BF4F8D700638}"/>
              </a:ext>
            </a:extLst>
          </p:cNvPr>
          <p:cNvSpPr txBox="1"/>
          <p:nvPr/>
        </p:nvSpPr>
        <p:spPr>
          <a:xfrm>
            <a:off x="2038164" y="5557112"/>
            <a:ext cx="220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Do you smoke?: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6E4977-FB1E-8E7B-A891-413BF228E537}"/>
              </a:ext>
            </a:extLst>
          </p:cNvPr>
          <p:cNvSpPr txBox="1"/>
          <p:nvPr/>
        </p:nvSpPr>
        <p:spPr>
          <a:xfrm>
            <a:off x="4181652" y="5487760"/>
            <a:ext cx="5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31B42-422E-B5CD-37C1-146E23B1F01B}"/>
              </a:ext>
            </a:extLst>
          </p:cNvPr>
          <p:cNvSpPr txBox="1"/>
          <p:nvPr/>
        </p:nvSpPr>
        <p:spPr>
          <a:xfrm>
            <a:off x="4997814" y="5506779"/>
            <a:ext cx="52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49739-5B98-F21D-6DE4-4711D4A78583}"/>
              </a:ext>
            </a:extLst>
          </p:cNvPr>
          <p:cNvSpPr/>
          <p:nvPr/>
        </p:nvSpPr>
        <p:spPr>
          <a:xfrm>
            <a:off x="4164552" y="5058430"/>
            <a:ext cx="1859280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Diabetes </a:t>
            </a:r>
          </a:p>
        </p:txBody>
      </p:sp>
      <p:pic>
        <p:nvPicPr>
          <p:cNvPr id="57" name="Graphic 56" descr="Caret Down with solid fill">
            <a:extLst>
              <a:ext uri="{FF2B5EF4-FFF2-40B4-BE49-F238E27FC236}">
                <a16:creationId xmlns:a16="http://schemas.microsoft.com/office/drawing/2014/main" id="{B3AD756F-E0AF-EEE3-4A3F-A9918AB839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29381" y="4971025"/>
            <a:ext cx="457200" cy="457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6C86B16-4C79-254B-4186-45C84CF4AFD2}"/>
              </a:ext>
            </a:extLst>
          </p:cNvPr>
          <p:cNvSpPr txBox="1"/>
          <p:nvPr/>
        </p:nvSpPr>
        <p:spPr>
          <a:xfrm>
            <a:off x="6092524" y="506394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7DC48D6-241E-2DFE-52E6-A25A4C93DEFE}"/>
              </a:ext>
            </a:extLst>
          </p:cNvPr>
          <p:cNvSpPr/>
          <p:nvPr/>
        </p:nvSpPr>
        <p:spPr>
          <a:xfrm>
            <a:off x="8306124" y="6401740"/>
            <a:ext cx="1213796" cy="467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Submit</a:t>
            </a:r>
          </a:p>
        </p:txBody>
      </p: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F5C15338-1954-B6F5-CBF8-3142DD170C04}"/>
              </a:ext>
            </a:extLst>
          </p:cNvPr>
          <p:cNvSpPr/>
          <p:nvPr/>
        </p:nvSpPr>
        <p:spPr>
          <a:xfrm>
            <a:off x="9475289" y="5417211"/>
            <a:ext cx="2330794" cy="825118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Unable to submit Please fill out all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99640DD-D32A-0260-1346-9EDE50DB626A}"/>
              </a:ext>
            </a:extLst>
          </p:cNvPr>
          <p:cNvSpPr/>
          <p:nvPr/>
        </p:nvSpPr>
        <p:spPr>
          <a:xfrm>
            <a:off x="4660984" y="5511253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EF0593EC-35AA-B26B-C19C-719B0F44B85C}"/>
              </a:ext>
            </a:extLst>
          </p:cNvPr>
          <p:cNvSpPr/>
          <p:nvPr/>
        </p:nvSpPr>
        <p:spPr>
          <a:xfrm>
            <a:off x="5525578" y="5472324"/>
            <a:ext cx="256671" cy="356111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8569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51217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N Yvonne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75365" y="1482516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bg1"/>
                </a:solidFill>
              </a:rPr>
              <a:t>VIEW PATIENT FILES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D07482-712C-1197-2FE3-7CDC472C7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088886"/>
              </p:ext>
            </p:extLst>
          </p:nvPr>
        </p:nvGraphicFramePr>
        <p:xfrm>
          <a:off x="224992" y="2372394"/>
          <a:ext cx="11742011" cy="417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283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  <a:gridCol w="1321091">
                  <a:extLst>
                    <a:ext uri="{9D8B030D-6E8A-4147-A177-3AD203B41FA5}">
                      <a16:colId xmlns:a16="http://schemas.microsoft.com/office/drawing/2014/main" val="3916452182"/>
                    </a:ext>
                  </a:extLst>
                </a:gridCol>
              </a:tblGrid>
              <a:tr h="565186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ID No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Bed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Contact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Emergency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Admission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65186">
                <a:tc>
                  <a:txBody>
                    <a:bodyPr/>
                    <a:lstStyle/>
                    <a:p>
                      <a:r>
                        <a:rPr lang="en-ZA" dirty="0"/>
                        <a:t> John Marry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9605017863906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003DC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Allergic to peanuts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078 888 9090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078 167 8890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02 Dec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Admitted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48190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412A53-8A63-CD61-52AE-5FA15B9257AF}"/>
              </a:ext>
            </a:extLst>
          </p:cNvPr>
          <p:cNvSpPr/>
          <p:nvPr/>
        </p:nvSpPr>
        <p:spPr>
          <a:xfrm>
            <a:off x="7985760" y="198901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006110F2-C3D5-4D2C-A2DA-E3D4FB49F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0873" y="2237257"/>
            <a:ext cx="270274" cy="270274"/>
          </a:xfrm>
          <a:prstGeom prst="rect">
            <a:avLst/>
          </a:prstGeom>
        </p:spPr>
      </p:pic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058DF54D-E596-6509-5796-6D498F3772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8799" y="2002916"/>
            <a:ext cx="317140" cy="3171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7348D6-6B85-A190-A06C-412BABAD3438}"/>
              </a:ext>
            </a:extLst>
          </p:cNvPr>
          <p:cNvSpPr txBox="1"/>
          <p:nvPr/>
        </p:nvSpPr>
        <p:spPr>
          <a:xfrm>
            <a:off x="5885147" y="2005461"/>
            <a:ext cx="247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Search Patient 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D4C181-BC88-A291-7F0A-5984D295D50C}"/>
              </a:ext>
            </a:extLst>
          </p:cNvPr>
          <p:cNvSpPr/>
          <p:nvPr/>
        </p:nvSpPr>
        <p:spPr>
          <a:xfrm>
            <a:off x="0" y="71237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C43FC-66C7-6D58-0A31-D672334D5DF3}"/>
              </a:ext>
            </a:extLst>
          </p:cNvPr>
          <p:cNvSpPr txBox="1"/>
          <p:nvPr/>
        </p:nvSpPr>
        <p:spPr>
          <a:xfrm>
            <a:off x="1398211" y="766449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0FA22055-2538-5CBB-137F-B6AA8320C7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72" y="7681580"/>
            <a:ext cx="393896" cy="393896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FB24B782-C1BC-35C3-B121-A75E33F1C8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822" y="7402550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AC3B77-7227-E23B-2323-3419075D528F}"/>
              </a:ext>
            </a:extLst>
          </p:cNvPr>
          <p:cNvSpPr txBox="1"/>
          <p:nvPr/>
        </p:nvSpPr>
        <p:spPr>
          <a:xfrm>
            <a:off x="5032249" y="731224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5D377-B327-C877-7079-C6B152CF16B1}"/>
              </a:ext>
            </a:extLst>
          </p:cNvPr>
          <p:cNvSpPr txBox="1"/>
          <p:nvPr/>
        </p:nvSpPr>
        <p:spPr>
          <a:xfrm>
            <a:off x="1336467" y="736766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81D0E-86D8-93A6-47AD-986E2E0959A3}"/>
              </a:ext>
            </a:extLst>
          </p:cNvPr>
          <p:cNvSpPr txBox="1"/>
          <p:nvPr/>
        </p:nvSpPr>
        <p:spPr>
          <a:xfrm>
            <a:off x="1032352" y="710402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8" name="Picture 2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A35A6D3-5A75-8365-A00D-46C27DF81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7123728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DAC71247-0185-B5C3-B84E-FD60E4D85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337256"/>
            <a:ext cx="312697" cy="327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44A655-E356-0665-1A43-D40FFD759100}"/>
              </a:ext>
            </a:extLst>
          </p:cNvPr>
          <p:cNvSpPr txBox="1"/>
          <p:nvPr/>
        </p:nvSpPr>
        <p:spPr>
          <a:xfrm>
            <a:off x="5014438" y="757139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65024-7B78-547E-26EC-C9E45FC20C6C}"/>
              </a:ext>
            </a:extLst>
          </p:cNvPr>
          <p:cNvSpPr txBox="1"/>
          <p:nvPr/>
        </p:nvSpPr>
        <p:spPr>
          <a:xfrm>
            <a:off x="9365492" y="785993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77845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15952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523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915884" y="2748615"/>
            <a:ext cx="3855778" cy="392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FA16E-8063-D315-06DF-145FF46052E2}"/>
              </a:ext>
            </a:extLst>
          </p:cNvPr>
          <p:cNvSpPr/>
          <p:nvPr/>
        </p:nvSpPr>
        <p:spPr>
          <a:xfrm>
            <a:off x="-24149" y="584710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AC72A-F6E0-0C6A-9C49-A397CE46A9B1}"/>
              </a:ext>
            </a:extLst>
          </p:cNvPr>
          <p:cNvSpPr txBox="1"/>
          <p:nvPr/>
        </p:nvSpPr>
        <p:spPr>
          <a:xfrm>
            <a:off x="1374062" y="638787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8448737-C4F2-CE35-FBCE-06D40BC6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23" y="640495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7AE28D8E-238E-A6C4-513D-16A6DAEDC7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8673" y="6125925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492FC-564D-7B81-5A71-BCCA5BF5C494}"/>
              </a:ext>
            </a:extLst>
          </p:cNvPr>
          <p:cNvSpPr txBox="1"/>
          <p:nvPr/>
        </p:nvSpPr>
        <p:spPr>
          <a:xfrm>
            <a:off x="5008100" y="60356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CA6C-BEC5-247C-B799-8E268A713536}"/>
              </a:ext>
            </a:extLst>
          </p:cNvPr>
          <p:cNvSpPr txBox="1"/>
          <p:nvPr/>
        </p:nvSpPr>
        <p:spPr>
          <a:xfrm>
            <a:off x="1312318" y="609104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E5810-8C0C-5A69-766E-DCC124729ED9}"/>
              </a:ext>
            </a:extLst>
          </p:cNvPr>
          <p:cNvSpPr txBox="1"/>
          <p:nvPr/>
        </p:nvSpPr>
        <p:spPr>
          <a:xfrm>
            <a:off x="1008203" y="582739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A97BDD7-0F94-BFE8-C525-A3AA068F62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5847103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92185ACD-BF53-F24E-2B91-14D11E50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6060631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C651-AAC1-8B74-E3E6-2309826C58F4}"/>
              </a:ext>
            </a:extLst>
          </p:cNvPr>
          <p:cNvSpPr txBox="1"/>
          <p:nvPr/>
        </p:nvSpPr>
        <p:spPr>
          <a:xfrm>
            <a:off x="4990289" y="629477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DCEE7-A53E-CBEB-35B8-F1F2FE632937}"/>
              </a:ext>
            </a:extLst>
          </p:cNvPr>
          <p:cNvSpPr txBox="1"/>
          <p:nvPr/>
        </p:nvSpPr>
        <p:spPr>
          <a:xfrm>
            <a:off x="9341343" y="658331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41985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54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955" y="2352521"/>
            <a:ext cx="2457246" cy="6230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2588105" y="2388778"/>
            <a:ext cx="1917427" cy="5621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9373992" y="2352521"/>
            <a:ext cx="2741654" cy="6039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6966494" y="2357303"/>
            <a:ext cx="2335263" cy="5660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4571923" y="2380324"/>
            <a:ext cx="2335263" cy="5429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130376" y="3098786"/>
            <a:ext cx="2981532" cy="5468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954" y="2488219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2654496" y="2516941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Treat Patient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4553636" y="2338539"/>
            <a:ext cx="179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no-schedule Med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7014786" y="2451741"/>
            <a:ext cx="2238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130376" y="3208341"/>
            <a:ext cx="3111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doctor’s Instruction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B4EBE4-40AE-ABCF-138D-7B873C795C8F}"/>
              </a:ext>
            </a:extLst>
          </p:cNvPr>
          <p:cNvSpPr txBox="1"/>
          <p:nvPr/>
        </p:nvSpPr>
        <p:spPr>
          <a:xfrm>
            <a:off x="9301755" y="2488219"/>
            <a:ext cx="314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doctor’s Instruction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CF80F-B38B-A7B8-2163-AB0F31BDAAF5}"/>
              </a:ext>
            </a:extLst>
          </p:cNvPr>
          <p:cNvSpPr/>
          <p:nvPr/>
        </p:nvSpPr>
        <p:spPr>
          <a:xfrm>
            <a:off x="-24149" y="6820792"/>
            <a:ext cx="12184195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6D9B6-6EF2-4B52-4A3F-BF55CC89C823}"/>
              </a:ext>
            </a:extLst>
          </p:cNvPr>
          <p:cNvSpPr txBox="1"/>
          <p:nvPr/>
        </p:nvSpPr>
        <p:spPr>
          <a:xfrm>
            <a:off x="1374063" y="7361562"/>
            <a:ext cx="201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4EC13739-BCC3-2CB7-C3D7-D92EF27B8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223" y="7378645"/>
            <a:ext cx="392091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C6009F27-47A3-724D-E5E8-E54FA76F5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673" y="7099615"/>
            <a:ext cx="290465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59E180-F1B5-026A-085C-5886592ECD2D}"/>
              </a:ext>
            </a:extLst>
          </p:cNvPr>
          <p:cNvSpPr txBox="1"/>
          <p:nvPr/>
        </p:nvSpPr>
        <p:spPr>
          <a:xfrm>
            <a:off x="5008100" y="7009313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9B683-662B-952E-3BA4-4BBBBAAA0AA4}"/>
              </a:ext>
            </a:extLst>
          </p:cNvPr>
          <p:cNvSpPr txBox="1"/>
          <p:nvPr/>
        </p:nvSpPr>
        <p:spPr>
          <a:xfrm>
            <a:off x="1312318" y="7064734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A2CD71-6396-BE5F-B984-19F60F5B819C}"/>
              </a:ext>
            </a:extLst>
          </p:cNvPr>
          <p:cNvSpPr txBox="1"/>
          <p:nvPr/>
        </p:nvSpPr>
        <p:spPr>
          <a:xfrm>
            <a:off x="1008204" y="6801088"/>
            <a:ext cx="285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C8971B-A0A0-6F8D-6517-821341ED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6820793"/>
            <a:ext cx="1014979" cy="997683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31B2FF70-DF2A-1F82-26CC-15F690D228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2" y="7034321"/>
            <a:ext cx="311264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381F3D-8FEC-03C1-2326-010CE2455960}"/>
              </a:ext>
            </a:extLst>
          </p:cNvPr>
          <p:cNvSpPr txBox="1"/>
          <p:nvPr/>
        </p:nvSpPr>
        <p:spPr>
          <a:xfrm>
            <a:off x="4990289" y="7268461"/>
            <a:ext cx="429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686AD-DA1F-8E8C-A31E-4D9002313AA5}"/>
              </a:ext>
            </a:extLst>
          </p:cNvPr>
          <p:cNvSpPr txBox="1"/>
          <p:nvPr/>
        </p:nvSpPr>
        <p:spPr>
          <a:xfrm>
            <a:off x="9341343" y="7557000"/>
            <a:ext cx="4600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E31C45A-9499-0F41-F697-797854BEF5FC}"/>
              </a:ext>
            </a:extLst>
          </p:cNvPr>
          <p:cNvSpPr/>
          <p:nvPr/>
        </p:nvSpPr>
        <p:spPr>
          <a:xfrm>
            <a:off x="511621" y="1489147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r>
              <a:rPr lang="en-ZA" dirty="0"/>
              <a:t>         Dashboard            My Schedule</a:t>
            </a:r>
          </a:p>
        </p:txBody>
      </p:sp>
      <p:pic>
        <p:nvPicPr>
          <p:cNvPr id="36" name="Graphic 35" descr="Hamburger Menu Icon with solid fill">
            <a:extLst>
              <a:ext uri="{FF2B5EF4-FFF2-40B4-BE49-F238E27FC236}">
                <a16:creationId xmlns:a16="http://schemas.microsoft.com/office/drawing/2014/main" id="{27667DBE-1C62-EC7F-00AA-C78C8DA37C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1475" y="1527173"/>
            <a:ext cx="460949" cy="395429"/>
          </a:xfrm>
          <a:prstGeom prst="rect">
            <a:avLst/>
          </a:prstGeom>
        </p:spPr>
      </p:pic>
      <p:pic>
        <p:nvPicPr>
          <p:cNvPr id="38" name="Picture 37" descr="A calendar with numbers on it&#10;&#10;Description automatically generated">
            <a:extLst>
              <a:ext uri="{FF2B5EF4-FFF2-40B4-BE49-F238E27FC236}">
                <a16:creationId xmlns:a16="http://schemas.microsoft.com/office/drawing/2014/main" id="{EE8E23DB-CA1A-FC05-27C8-711198A8A87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521" y="3285104"/>
            <a:ext cx="2143125" cy="2222947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7490D98-647F-CF75-7439-A00C67180B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40" name="Picture 3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6D98A3D-DC35-5222-F73D-2BCE364750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2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526409" y="159325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-91100" y="2251721"/>
            <a:ext cx="11328400" cy="42512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Vitals Signs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Weight(kg):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2113962" y="4819448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Vital Taken 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FA5DE-3CA1-B97A-03A1-968CE6CA3D5E}"/>
              </a:ext>
            </a:extLst>
          </p:cNvPr>
          <p:cNvSpPr txBox="1"/>
          <p:nvPr/>
        </p:nvSpPr>
        <p:spPr>
          <a:xfrm>
            <a:off x="5614218" y="338903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Heart Rate: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5638799" y="290278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Height (cm):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Systolic B.P: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Respiratory Rate: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2093642" y="4295127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Blood Sugar(f):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9E7157-CD89-CFBC-CE4E-9DA05EEA58D1}"/>
              </a:ext>
            </a:extLst>
          </p:cNvPr>
          <p:cNvSpPr txBox="1"/>
          <p:nvPr/>
        </p:nvSpPr>
        <p:spPr>
          <a:xfrm>
            <a:off x="5592943" y="380558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Temperature: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DA2F6B-A985-F253-E7CF-254E0D464254}"/>
              </a:ext>
            </a:extLst>
          </p:cNvPr>
          <p:cNvSpPr txBox="1"/>
          <p:nvPr/>
        </p:nvSpPr>
        <p:spPr>
          <a:xfrm>
            <a:off x="5566830" y="4243497"/>
            <a:ext cx="292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Oxygen Supplementation: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333157" y="2949214"/>
            <a:ext cx="125916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441289" y="342533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939435" y="3871543"/>
            <a:ext cx="1397616" cy="2997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7015345" y="2977081"/>
            <a:ext cx="1533206" cy="260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4EEEDF-5610-EFE4-2B97-AB170E5AC64A}"/>
              </a:ext>
            </a:extLst>
          </p:cNvPr>
          <p:cNvSpPr/>
          <p:nvPr/>
        </p:nvSpPr>
        <p:spPr>
          <a:xfrm>
            <a:off x="7074070" y="3840362"/>
            <a:ext cx="1610496" cy="2870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385D00-555B-256B-C58A-CA50672C4EF8}"/>
              </a:ext>
            </a:extLst>
          </p:cNvPr>
          <p:cNvSpPr/>
          <p:nvPr/>
        </p:nvSpPr>
        <p:spPr>
          <a:xfrm>
            <a:off x="7015345" y="3433610"/>
            <a:ext cx="1610496" cy="272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681193" y="4350864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9BE3E16-0C3C-C293-88C9-56B2FFE15F9B}"/>
              </a:ext>
            </a:extLst>
          </p:cNvPr>
          <p:cNvSpPr/>
          <p:nvPr/>
        </p:nvSpPr>
        <p:spPr>
          <a:xfrm>
            <a:off x="8239078" y="4252459"/>
            <a:ext cx="1772412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select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907492" y="4862289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/   /       </a:t>
            </a:r>
          </a:p>
        </p:txBody>
      </p:sp>
      <p:pic>
        <p:nvPicPr>
          <p:cNvPr id="59" name="Graphic 58" descr="Daily calendar with solid fill">
            <a:extLst>
              <a:ext uri="{FF2B5EF4-FFF2-40B4-BE49-F238E27FC236}">
                <a16:creationId xmlns:a16="http://schemas.microsoft.com/office/drawing/2014/main" id="{C0F93949-A820-35F0-0A2D-0098329ECA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05108" y="4784058"/>
            <a:ext cx="429790" cy="456237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757641" y="60281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87768" y="598820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F405-D6C6-649D-A07F-9063BB53C319}"/>
              </a:ext>
            </a:extLst>
          </p:cNvPr>
          <p:cNvSpPr/>
          <p:nvPr/>
        </p:nvSpPr>
        <p:spPr>
          <a:xfrm>
            <a:off x="-24149" y="6796850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AB61C-DA6D-8603-D5F6-CA38E7395CF5}"/>
              </a:ext>
            </a:extLst>
          </p:cNvPr>
          <p:cNvSpPr txBox="1"/>
          <p:nvPr/>
        </p:nvSpPr>
        <p:spPr>
          <a:xfrm>
            <a:off x="1374062" y="7337620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D155B1BB-B7EE-52EF-5922-ED2241413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1223" y="7354703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E0532B64-C1F0-A5A4-EC6E-29BE81C0CE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673" y="7075673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DB6EEB-9A1D-1FD3-3EFA-6A057592C308}"/>
              </a:ext>
            </a:extLst>
          </p:cNvPr>
          <p:cNvSpPr txBox="1"/>
          <p:nvPr/>
        </p:nvSpPr>
        <p:spPr>
          <a:xfrm>
            <a:off x="5008100" y="698537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394F1-AB9D-5FCF-3A9F-A19B606C349F}"/>
              </a:ext>
            </a:extLst>
          </p:cNvPr>
          <p:cNvSpPr txBox="1"/>
          <p:nvPr/>
        </p:nvSpPr>
        <p:spPr>
          <a:xfrm>
            <a:off x="1312318" y="704079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64D6F-4C20-89CC-A9A5-95A3AB0E5097}"/>
              </a:ext>
            </a:extLst>
          </p:cNvPr>
          <p:cNvSpPr txBox="1"/>
          <p:nvPr/>
        </p:nvSpPr>
        <p:spPr>
          <a:xfrm>
            <a:off x="1008203" y="677714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9C2FE28-236C-945A-4B47-0B78E453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6796851"/>
            <a:ext cx="1019653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88C5B0C1-C092-9574-5B8F-BF1A0E9597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7010379"/>
            <a:ext cx="312697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F17615-8B5A-6B8F-A4B0-CF27B2E1387C}"/>
              </a:ext>
            </a:extLst>
          </p:cNvPr>
          <p:cNvSpPr txBox="1"/>
          <p:nvPr/>
        </p:nvSpPr>
        <p:spPr>
          <a:xfrm>
            <a:off x="4990289" y="7244519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6E81-DD9A-97AC-1CB6-17F72404F05F}"/>
              </a:ext>
            </a:extLst>
          </p:cNvPr>
          <p:cNvSpPr txBox="1"/>
          <p:nvPr/>
        </p:nvSpPr>
        <p:spPr>
          <a:xfrm>
            <a:off x="9341343" y="7533058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1F4CEE92-30E2-8B43-29F6-A734137462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7" name="Picture 3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AC1151-A075-76F2-55E9-7A44C04408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4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04" y="660698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Vitals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66F783-94F1-764F-10F0-7F5DB9286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57902"/>
              </p:ext>
            </p:extLst>
          </p:nvPr>
        </p:nvGraphicFramePr>
        <p:xfrm>
          <a:off x="68502" y="2783841"/>
          <a:ext cx="1083317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147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78644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21128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62669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354147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</a:tblGrid>
              <a:tr h="719950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Patient Name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Pressures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03965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 John Marry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02Dec 2024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28798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F58F6E-528D-386E-12CE-856673C1F95C}"/>
              </a:ext>
            </a:extLst>
          </p:cNvPr>
          <p:cNvSpPr/>
          <p:nvPr/>
        </p:nvSpPr>
        <p:spPr>
          <a:xfrm>
            <a:off x="-68503" y="683704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35A93-09F7-B0CD-F3FC-2AD4E795959E}"/>
              </a:ext>
            </a:extLst>
          </p:cNvPr>
          <p:cNvSpPr txBox="1"/>
          <p:nvPr/>
        </p:nvSpPr>
        <p:spPr>
          <a:xfrm>
            <a:off x="1329708" y="737781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38226129-29C3-196B-B9E2-1878976F1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869" y="739489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6A091C0-A674-6560-C103-7454139883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4319" y="7115865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EF777A-84B9-0A02-06B6-D7BACA40B1E1}"/>
              </a:ext>
            </a:extLst>
          </p:cNvPr>
          <p:cNvSpPr txBox="1"/>
          <p:nvPr/>
        </p:nvSpPr>
        <p:spPr>
          <a:xfrm>
            <a:off x="4963746" y="702556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A3086-C225-37C4-5D28-4B4A594EDF23}"/>
              </a:ext>
            </a:extLst>
          </p:cNvPr>
          <p:cNvSpPr txBox="1"/>
          <p:nvPr/>
        </p:nvSpPr>
        <p:spPr>
          <a:xfrm>
            <a:off x="1267964" y="70809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85BFD-1669-7E05-DE49-9F0CB7E6693D}"/>
              </a:ext>
            </a:extLst>
          </p:cNvPr>
          <p:cNvSpPr txBox="1"/>
          <p:nvPr/>
        </p:nvSpPr>
        <p:spPr>
          <a:xfrm>
            <a:off x="963849" y="681733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E28C494-E5BD-F7C1-DC1C-E61E83FF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5" y="6837043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DFCE1C9-8EC2-2CC5-C3AF-EAA7BEDDDD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7" y="7050571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E5A3DA-8AA3-58DE-0C94-03BDAEE55F60}"/>
              </a:ext>
            </a:extLst>
          </p:cNvPr>
          <p:cNvSpPr txBox="1"/>
          <p:nvPr/>
        </p:nvSpPr>
        <p:spPr>
          <a:xfrm>
            <a:off x="4945935" y="728471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6FEBF-680B-0364-03B9-5C5174B41F22}"/>
              </a:ext>
            </a:extLst>
          </p:cNvPr>
          <p:cNvSpPr txBox="1"/>
          <p:nvPr/>
        </p:nvSpPr>
        <p:spPr>
          <a:xfrm>
            <a:off x="9296989" y="757325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25BB45B-AA12-4B74-626D-66AEF3B8D3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8E37AD8-BF4A-3551-1ADA-C6197A5E34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6851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965808" y="1653066"/>
            <a:ext cx="29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/>
              <a:t>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8432964" y="1621323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9100" y="1601270"/>
            <a:ext cx="317140" cy="3171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F9D0A8-4988-3DE5-537E-973465B1C867}"/>
              </a:ext>
            </a:extLst>
          </p:cNvPr>
          <p:cNvSpPr/>
          <p:nvPr/>
        </p:nvSpPr>
        <p:spPr>
          <a:xfrm>
            <a:off x="430504" y="2128040"/>
            <a:ext cx="10613580" cy="423343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6FEB-42FC-6C78-06D1-F0C338B8E6EA}"/>
              </a:ext>
            </a:extLst>
          </p:cNvPr>
          <p:cNvSpPr txBox="1"/>
          <p:nvPr/>
        </p:nvSpPr>
        <p:spPr>
          <a:xfrm>
            <a:off x="1231554" y="2326561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Patient ID: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E1BD6-EF5C-0543-9AB7-1362BA94019F}"/>
              </a:ext>
            </a:extLst>
          </p:cNvPr>
          <p:cNvSpPr txBox="1"/>
          <p:nvPr/>
        </p:nvSpPr>
        <p:spPr>
          <a:xfrm>
            <a:off x="1211350" y="2714665"/>
            <a:ext cx="180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6CAE7-910B-F069-4F72-8F4A8F74EC37}"/>
              </a:ext>
            </a:extLst>
          </p:cNvPr>
          <p:cNvSpPr txBox="1"/>
          <p:nvPr/>
        </p:nvSpPr>
        <p:spPr>
          <a:xfrm>
            <a:off x="1122902" y="3547726"/>
            <a:ext cx="176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Task Name: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55E5F-EB53-4A11-F09E-78509B4F99BA}"/>
              </a:ext>
            </a:extLst>
          </p:cNvPr>
          <p:cNvSpPr txBox="1"/>
          <p:nvPr/>
        </p:nvSpPr>
        <p:spPr>
          <a:xfrm>
            <a:off x="1211350" y="3086319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Age: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EFF54-8242-AD64-F951-05F49BFE030C}"/>
              </a:ext>
            </a:extLst>
          </p:cNvPr>
          <p:cNvSpPr txBox="1"/>
          <p:nvPr/>
        </p:nvSpPr>
        <p:spPr>
          <a:xfrm>
            <a:off x="1122902" y="4017234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Dept Name: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071A8-1ABE-1A7D-9A81-BB0AF231DCBD}"/>
              </a:ext>
            </a:extLst>
          </p:cNvPr>
          <p:cNvSpPr txBox="1"/>
          <p:nvPr/>
        </p:nvSpPr>
        <p:spPr>
          <a:xfrm>
            <a:off x="1122902" y="4382381"/>
            <a:ext cx="1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E102A-8459-3BF0-26FF-E3F927398ED1}"/>
              </a:ext>
            </a:extLst>
          </p:cNvPr>
          <p:cNvSpPr txBox="1"/>
          <p:nvPr/>
        </p:nvSpPr>
        <p:spPr>
          <a:xfrm>
            <a:off x="1122901" y="4812678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Start Time: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AA1C5-936A-CC7A-1D6A-816863703F01}"/>
              </a:ext>
            </a:extLst>
          </p:cNvPr>
          <p:cNvSpPr txBox="1"/>
          <p:nvPr/>
        </p:nvSpPr>
        <p:spPr>
          <a:xfrm>
            <a:off x="1043143" y="5283149"/>
            <a:ext cx="180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End Time: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56954C-9747-C4DC-07D0-C1545B74EF19}"/>
              </a:ext>
            </a:extLst>
          </p:cNvPr>
          <p:cNvSpPr/>
          <p:nvPr/>
        </p:nvSpPr>
        <p:spPr>
          <a:xfrm>
            <a:off x="3127159" y="2356658"/>
            <a:ext cx="1807983" cy="364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E010B2-6EA9-B7A8-AFC4-221C7CB0607A}"/>
              </a:ext>
            </a:extLst>
          </p:cNvPr>
          <p:cNvSpPr/>
          <p:nvPr/>
        </p:nvSpPr>
        <p:spPr>
          <a:xfrm>
            <a:off x="3111908" y="3168326"/>
            <a:ext cx="18232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04BC8C4-917F-7EFA-35AA-40CE9F4F66C3}"/>
              </a:ext>
            </a:extLst>
          </p:cNvPr>
          <p:cNvSpPr/>
          <p:nvPr/>
        </p:nvSpPr>
        <p:spPr>
          <a:xfrm>
            <a:off x="3073092" y="3586882"/>
            <a:ext cx="1823234" cy="3401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841FF7-CA60-6DC4-1785-604BB76ACBB6}"/>
              </a:ext>
            </a:extLst>
          </p:cNvPr>
          <p:cNvSpPr/>
          <p:nvPr/>
        </p:nvSpPr>
        <p:spPr>
          <a:xfrm>
            <a:off x="3070734" y="4009206"/>
            <a:ext cx="1894157" cy="307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B87618-C590-8EDB-5568-FF4139601BE0}"/>
              </a:ext>
            </a:extLst>
          </p:cNvPr>
          <p:cNvSpPr/>
          <p:nvPr/>
        </p:nvSpPr>
        <p:spPr>
          <a:xfrm>
            <a:off x="3040986" y="4382381"/>
            <a:ext cx="1894157" cy="343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5D61F4-04DE-678E-10B2-0C91B6D7C9DE}"/>
              </a:ext>
            </a:extLst>
          </p:cNvPr>
          <p:cNvSpPr/>
          <p:nvPr/>
        </p:nvSpPr>
        <p:spPr>
          <a:xfrm>
            <a:off x="3047368" y="4775442"/>
            <a:ext cx="1875012" cy="3585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83A9B0-578C-5E9E-8BF8-DC81DB35AF2E}"/>
              </a:ext>
            </a:extLst>
          </p:cNvPr>
          <p:cNvSpPr/>
          <p:nvPr/>
        </p:nvSpPr>
        <p:spPr>
          <a:xfrm>
            <a:off x="3040987" y="5305863"/>
            <a:ext cx="1805404" cy="306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7C7412-22A3-5AE7-91CB-DFA4137978E0}"/>
              </a:ext>
            </a:extLst>
          </p:cNvPr>
          <p:cNvSpPr/>
          <p:nvPr/>
        </p:nvSpPr>
        <p:spPr>
          <a:xfrm>
            <a:off x="3113246" y="2778729"/>
            <a:ext cx="18091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4E29E1-E566-36E8-FF2F-C20FA533578F}"/>
              </a:ext>
            </a:extLst>
          </p:cNvPr>
          <p:cNvSpPr/>
          <p:nvPr/>
        </p:nvSpPr>
        <p:spPr>
          <a:xfrm>
            <a:off x="4684704" y="573896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9A78DC-660D-EC38-8D4E-F864E5692E3F}"/>
              </a:ext>
            </a:extLst>
          </p:cNvPr>
          <p:cNvSpPr/>
          <p:nvPr/>
        </p:nvSpPr>
        <p:spPr>
          <a:xfrm>
            <a:off x="6303385" y="574040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39" name="Graphic 38" descr="Daily calendar with solid fill">
            <a:extLst>
              <a:ext uri="{FF2B5EF4-FFF2-40B4-BE49-F238E27FC236}">
                <a16:creationId xmlns:a16="http://schemas.microsoft.com/office/drawing/2014/main" id="{C701E15B-B92E-6F1B-6E28-08530E6CD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4549" y="4690892"/>
            <a:ext cx="429790" cy="456237"/>
          </a:xfrm>
          <a:prstGeom prst="rect">
            <a:avLst/>
          </a:prstGeom>
        </p:spPr>
      </p:pic>
      <p:pic>
        <p:nvPicPr>
          <p:cNvPr id="40" name="Graphic 39" descr="Daily calendar with solid fill">
            <a:extLst>
              <a:ext uri="{FF2B5EF4-FFF2-40B4-BE49-F238E27FC236}">
                <a16:creationId xmlns:a16="http://schemas.microsoft.com/office/drawing/2014/main" id="{BB5D4172-DBFA-3577-AAE9-D09C45C0F5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35142" y="5126063"/>
            <a:ext cx="429790" cy="456237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D13A59BB-6581-C06A-51D6-693FA2813606}"/>
              </a:ext>
            </a:extLst>
          </p:cNvPr>
          <p:cNvSpPr/>
          <p:nvPr/>
        </p:nvSpPr>
        <p:spPr>
          <a:xfrm>
            <a:off x="9052" y="68984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A45416-9E1F-8EFA-AC7C-656E418D6F9C}"/>
              </a:ext>
            </a:extLst>
          </p:cNvPr>
          <p:cNvSpPr txBox="1"/>
          <p:nvPr/>
        </p:nvSpPr>
        <p:spPr>
          <a:xfrm>
            <a:off x="1407263" y="74392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24" name="Graphic 123" descr="Speaker phone with solid fill">
            <a:extLst>
              <a:ext uri="{FF2B5EF4-FFF2-40B4-BE49-F238E27FC236}">
                <a16:creationId xmlns:a16="http://schemas.microsoft.com/office/drawing/2014/main" id="{973C7FD5-70A5-59B9-C4D8-772F1D53BD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4424" y="7456318"/>
            <a:ext cx="393896" cy="393896"/>
          </a:xfrm>
          <a:prstGeom prst="rect">
            <a:avLst/>
          </a:prstGeom>
        </p:spPr>
      </p:pic>
      <p:pic>
        <p:nvPicPr>
          <p:cNvPr id="125" name="Graphic 124" descr="Envelope with solid fill">
            <a:extLst>
              <a:ext uri="{FF2B5EF4-FFF2-40B4-BE49-F238E27FC236}">
                <a16:creationId xmlns:a16="http://schemas.microsoft.com/office/drawing/2014/main" id="{288B05B6-70AB-2E79-B219-C11E74A78B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874" y="7177288"/>
            <a:ext cx="291802" cy="29180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A5CF5BB-2F96-C420-FF6C-D37A4BA7FC77}"/>
              </a:ext>
            </a:extLst>
          </p:cNvPr>
          <p:cNvSpPr txBox="1"/>
          <p:nvPr/>
        </p:nvSpPr>
        <p:spPr>
          <a:xfrm>
            <a:off x="5041301" y="70869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4735B5-1FB4-C2EB-D051-26A6DCC56E71}"/>
              </a:ext>
            </a:extLst>
          </p:cNvPr>
          <p:cNvSpPr txBox="1"/>
          <p:nvPr/>
        </p:nvSpPr>
        <p:spPr>
          <a:xfrm>
            <a:off x="1345519" y="71424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537546-C323-C360-B6DD-1CDB510196DF}"/>
              </a:ext>
            </a:extLst>
          </p:cNvPr>
          <p:cNvSpPr txBox="1"/>
          <p:nvPr/>
        </p:nvSpPr>
        <p:spPr>
          <a:xfrm>
            <a:off x="1041404" y="68787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29" name="Picture 12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AE51C57-3981-7A77-B565-622BA188F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" y="6898466"/>
            <a:ext cx="1019653" cy="997683"/>
          </a:xfrm>
          <a:prstGeom prst="rect">
            <a:avLst/>
          </a:prstGeom>
        </p:spPr>
      </p:pic>
      <p:pic>
        <p:nvPicPr>
          <p:cNvPr id="130" name="Picture 129" descr="A white globe with a shadow&#10;&#10;Description automatically generated">
            <a:extLst>
              <a:ext uri="{FF2B5EF4-FFF2-40B4-BE49-F238E27FC236}">
                <a16:creationId xmlns:a16="http://schemas.microsoft.com/office/drawing/2014/main" id="{66B0D63B-83B3-4BBB-32D4-F62A06B5D3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72" y="7111994"/>
            <a:ext cx="312697" cy="327241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C0EC743-3885-4E69-8700-3BA7689F9AEF}"/>
              </a:ext>
            </a:extLst>
          </p:cNvPr>
          <p:cNvSpPr txBox="1"/>
          <p:nvPr/>
        </p:nvSpPr>
        <p:spPr>
          <a:xfrm>
            <a:off x="5023490" y="73461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2541B2B-9AA4-1FE0-B2D8-178CAD61F8E4}"/>
              </a:ext>
            </a:extLst>
          </p:cNvPr>
          <p:cNvSpPr txBox="1"/>
          <p:nvPr/>
        </p:nvSpPr>
        <p:spPr>
          <a:xfrm>
            <a:off x="9374544" y="76346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1690DF8A-248A-99ED-173E-5D4B3E8A6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3513" y="2812852"/>
            <a:ext cx="411629" cy="269422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70A29E1E-0C18-0CC1-1ED0-48E3A07897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0A6C43B-F594-AB1D-60F6-C09F8A682A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55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033629"/>
              </p:ext>
            </p:extLst>
          </p:nvPr>
        </p:nvGraphicFramePr>
        <p:xfrm>
          <a:off x="302277" y="2891820"/>
          <a:ext cx="1145044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305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23724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1109875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365810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591767180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1028101440"/>
                    </a:ext>
                  </a:extLst>
                </a:gridCol>
                <a:gridCol w="1313791">
                  <a:extLst>
                    <a:ext uri="{9D8B030D-6E8A-4147-A177-3AD203B41FA5}">
                      <a16:colId xmlns:a16="http://schemas.microsoft.com/office/drawing/2014/main" val="2018569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“001”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“Female”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“23”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“Checkup”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 </a:t>
                      </a:r>
                    </a:p>
                    <a:p>
                      <a:r>
                        <a:rPr lang="en-ZA" dirty="0"/>
                        <a:t>08:30:30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</a:t>
                      </a:r>
                    </a:p>
                    <a:p>
                      <a:r>
                        <a:rPr lang="en-ZA" dirty="0"/>
                        <a:t>09:30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“Clean Wound”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AC46077-7B36-3341-F45E-4A025AE827F0}"/>
              </a:ext>
            </a:extLst>
          </p:cNvPr>
          <p:cNvSpPr/>
          <p:nvPr/>
        </p:nvSpPr>
        <p:spPr>
          <a:xfrm>
            <a:off x="0" y="681984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1C028-E515-FDC2-5439-FD58A4A0585D}"/>
              </a:ext>
            </a:extLst>
          </p:cNvPr>
          <p:cNvSpPr txBox="1"/>
          <p:nvPr/>
        </p:nvSpPr>
        <p:spPr>
          <a:xfrm>
            <a:off x="1398211" y="736061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0" name="Graphic 29" descr="Speaker phone with solid fill">
            <a:extLst>
              <a:ext uri="{FF2B5EF4-FFF2-40B4-BE49-F238E27FC236}">
                <a16:creationId xmlns:a16="http://schemas.microsoft.com/office/drawing/2014/main" id="{0C34DB19-33C1-90AB-6901-79DFAB4E4A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5372" y="7377696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BC2364B-F958-7E94-A0C7-AC323B152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822" y="7098666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518C8D-A3C3-8668-61E1-267CB43AF593}"/>
              </a:ext>
            </a:extLst>
          </p:cNvPr>
          <p:cNvSpPr txBox="1"/>
          <p:nvPr/>
        </p:nvSpPr>
        <p:spPr>
          <a:xfrm>
            <a:off x="5032249" y="700836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0262C-7F8A-50F3-019A-8F59B6F23A78}"/>
              </a:ext>
            </a:extLst>
          </p:cNvPr>
          <p:cNvSpPr txBox="1"/>
          <p:nvPr/>
        </p:nvSpPr>
        <p:spPr>
          <a:xfrm>
            <a:off x="1336467" y="706378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79BAB-539A-9720-1AC1-4D8D1B3C4677}"/>
              </a:ext>
            </a:extLst>
          </p:cNvPr>
          <p:cNvSpPr txBox="1"/>
          <p:nvPr/>
        </p:nvSpPr>
        <p:spPr>
          <a:xfrm>
            <a:off x="1032352" y="680013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5" name="Picture 3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E0CFEF-0511-98D9-0412-91B4215CE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19844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FCB41AC9-7BE2-5C9A-E061-C4FF38C43D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33372"/>
            <a:ext cx="312697" cy="327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A3B325-1E36-E33C-26D2-42EFBD459B80}"/>
              </a:ext>
            </a:extLst>
          </p:cNvPr>
          <p:cNvSpPr txBox="1"/>
          <p:nvPr/>
        </p:nvSpPr>
        <p:spPr>
          <a:xfrm>
            <a:off x="5014438" y="726751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E1CAC2-93B6-ECF9-2DCB-B899D33C4E03}"/>
              </a:ext>
            </a:extLst>
          </p:cNvPr>
          <p:cNvSpPr txBox="1"/>
          <p:nvPr/>
        </p:nvSpPr>
        <p:spPr>
          <a:xfrm>
            <a:off x="9365492" y="755605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14E936D-3607-5DAF-1307-B4AED07E7F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0F76AEB-A54F-8348-823E-1DF4C92809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0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92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Non- Schedule Med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91767" y="2316164"/>
            <a:ext cx="11328400" cy="37454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Count: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6234052" y="3265532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Comments: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Name:	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Medication 1: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6198556" y="2795426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Time: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5540" y="2900399"/>
            <a:ext cx="1465309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65185"/>
            <a:ext cx="1162080" cy="2546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721165" y="3793769"/>
            <a:ext cx="4560986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3721165" y="4291887"/>
            <a:ext cx="4560986" cy="343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865082"/>
            <a:ext cx="2357390" cy="260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38061" y="3341380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633133" y="527088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18194" y="523045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526280AA-F41A-24D6-B9FC-689D6FA6D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0522" y="3869548"/>
            <a:ext cx="411629" cy="269422"/>
          </a:xfrm>
          <a:prstGeom prst="rect">
            <a:avLst/>
          </a:prstGeom>
        </p:spPr>
      </p:pic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D8BB4B83-C741-2C78-194A-B02628863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33133" y="5264641"/>
            <a:ext cx="267954" cy="267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F4F504-F383-752F-08C8-064F820D8DA6}"/>
              </a:ext>
            </a:extLst>
          </p:cNvPr>
          <p:cNvSpPr/>
          <p:nvPr/>
        </p:nvSpPr>
        <p:spPr>
          <a:xfrm>
            <a:off x="-1" y="69068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73C36-6531-69E2-0797-5FDA4DF04F17}"/>
              </a:ext>
            </a:extLst>
          </p:cNvPr>
          <p:cNvSpPr txBox="1"/>
          <p:nvPr/>
        </p:nvSpPr>
        <p:spPr>
          <a:xfrm>
            <a:off x="1398211" y="7388586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698066AA-FEF7-B976-1B46-DF2EC80DE7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372" y="7405669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909D256-97AE-08CE-65B8-0342BE5660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2822" y="7126639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02D8A8-61A6-5F2A-177F-1021EC29B2FE}"/>
              </a:ext>
            </a:extLst>
          </p:cNvPr>
          <p:cNvSpPr txBox="1"/>
          <p:nvPr/>
        </p:nvSpPr>
        <p:spPr>
          <a:xfrm>
            <a:off x="5032249" y="70363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DC553-02C1-C4A5-3454-D49EE273CA71}"/>
              </a:ext>
            </a:extLst>
          </p:cNvPr>
          <p:cNvSpPr txBox="1"/>
          <p:nvPr/>
        </p:nvSpPr>
        <p:spPr>
          <a:xfrm>
            <a:off x="1336467" y="709175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DC51-BB2D-BE08-B840-090BBFF09BF6}"/>
              </a:ext>
            </a:extLst>
          </p:cNvPr>
          <p:cNvSpPr txBox="1"/>
          <p:nvPr/>
        </p:nvSpPr>
        <p:spPr>
          <a:xfrm>
            <a:off x="1032352" y="6828112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02E8D7-195B-6511-878C-713E2BE39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6897607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89848A20-EB02-37D1-A9B5-4EDE69E031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61345"/>
            <a:ext cx="312697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08D890-619F-D66B-AD3E-31E3D7E3FD80}"/>
              </a:ext>
            </a:extLst>
          </p:cNvPr>
          <p:cNvSpPr txBox="1"/>
          <p:nvPr/>
        </p:nvSpPr>
        <p:spPr>
          <a:xfrm>
            <a:off x="5014438" y="7295485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E165D-9A97-42E4-157E-255DF6C9CBEC}"/>
              </a:ext>
            </a:extLst>
          </p:cNvPr>
          <p:cNvSpPr txBox="1"/>
          <p:nvPr/>
        </p:nvSpPr>
        <p:spPr>
          <a:xfrm>
            <a:off x="9365492" y="758402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C9DD7E0-5AA8-FDCD-3E26-67868D16B5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19" y="845364"/>
            <a:ext cx="426821" cy="432441"/>
          </a:xfrm>
          <a:prstGeom prst="rect">
            <a:avLst/>
          </a:prstGeom>
        </p:spPr>
      </p:pic>
      <p:pic>
        <p:nvPicPr>
          <p:cNvPr id="39" name="Picture 3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8D81B157-D08B-EFDA-2470-39A4EA0C47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4" y="831743"/>
            <a:ext cx="870812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" y="64226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84936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     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               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7" y="1572710"/>
            <a:ext cx="3888333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Non- scheduled Medication 5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/>
        </p:nvGraphicFramePr>
        <p:xfrm>
          <a:off x="1666075" y="3119964"/>
          <a:ext cx="842425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17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66145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2090881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202584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727113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 Medication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Dose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OxyContin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Please drink them after eating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AA2656-FA7E-4F2E-5B13-3B66412FBE32}"/>
              </a:ext>
            </a:extLst>
          </p:cNvPr>
          <p:cNvSpPr/>
          <p:nvPr/>
        </p:nvSpPr>
        <p:spPr>
          <a:xfrm>
            <a:off x="-24150" y="611425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B8CB0-0F66-003C-82EC-A63EA3EFC756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D29A2-B3E0-BF36-D6EE-52655950F37C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D82A5-87C3-D29F-7AE6-39E036E82D0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6BC45-3D86-70FA-CC4B-B058939312F9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1" name="Picture 2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A9B251C-4CD4-C476-89BC-33E6311E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2" name="Picture 21" descr="A white globe with a shadow&#10;&#10;Description automatically generated">
            <a:extLst>
              <a:ext uri="{FF2B5EF4-FFF2-40B4-BE49-F238E27FC236}">
                <a16:creationId xmlns:a16="http://schemas.microsoft.com/office/drawing/2014/main" id="{930B9E23-31C8-01A0-2B03-6A38846B0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8DCBFB-BB06-F7B8-D0EF-2E64A7FD0B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3EC07-0E59-F105-3B4F-A3C91FE037F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AD4A8AF3-2455-B330-D82B-94B1921DA3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FCFDAA7-BDE3-479E-ED1D-1B3B994CE3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944" y="866393"/>
            <a:ext cx="426821" cy="432441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9FEC143-B339-E904-C9A6-46F76B251B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00" y="876497"/>
            <a:ext cx="771833" cy="4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9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28820" y="354635"/>
            <a:ext cx="7100316" cy="48269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55843" y="314057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7" y="262999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05676" y="3779249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E9BCC-7C90-D782-F7EC-2E8499AEC620}"/>
              </a:ext>
            </a:extLst>
          </p:cNvPr>
          <p:cNvSpPr txBox="1"/>
          <p:nvPr/>
        </p:nvSpPr>
        <p:spPr>
          <a:xfrm>
            <a:off x="4193451" y="1981097"/>
            <a:ext cx="219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enter email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2A7EE-4B21-F45B-D7E1-FF09C3B0AFF7}"/>
              </a:ext>
            </a:extLst>
          </p:cNvPr>
          <p:cNvSpPr txBox="1"/>
          <p:nvPr/>
        </p:nvSpPr>
        <p:spPr>
          <a:xfrm>
            <a:off x="4196439" y="2659662"/>
            <a:ext cx="253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confirm email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30A1-0F87-A8BA-7698-22BA8FEFCE51}"/>
              </a:ext>
            </a:extLst>
          </p:cNvPr>
          <p:cNvSpPr txBox="1"/>
          <p:nvPr/>
        </p:nvSpPr>
        <p:spPr>
          <a:xfrm>
            <a:off x="4170771" y="3123546"/>
            <a:ext cx="262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</a:t>
            </a:r>
            <a:r>
              <a:rPr lang="en-ZA" dirty="0"/>
              <a:t> </a:t>
            </a:r>
            <a:r>
              <a:rPr lang="en-ZA" dirty="0">
                <a:solidFill>
                  <a:srgbClr val="FF0000"/>
                </a:solidFill>
              </a:rPr>
              <a:t>enter</a:t>
            </a:r>
            <a:r>
              <a:rPr lang="en-ZA" dirty="0"/>
              <a:t> </a:t>
            </a:r>
            <a:r>
              <a:rPr lang="en-ZA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C19EA-0F05-1FA3-F65F-DCBBEBF2EFE6}"/>
              </a:ext>
            </a:extLst>
          </p:cNvPr>
          <p:cNvSpPr txBox="1"/>
          <p:nvPr/>
        </p:nvSpPr>
        <p:spPr>
          <a:xfrm>
            <a:off x="4170771" y="3792225"/>
            <a:ext cx="292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Please confirm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C9874-34E9-32E5-23BF-B6FC11B9E6CD}"/>
              </a:ext>
            </a:extLst>
          </p:cNvPr>
          <p:cNvSpPr txBox="1"/>
          <p:nvPr/>
        </p:nvSpPr>
        <p:spPr>
          <a:xfrm>
            <a:off x="7325856" y="2057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E38C7-0A47-C5B8-F92C-6284C2ED1DAC}"/>
              </a:ext>
            </a:extLst>
          </p:cNvPr>
          <p:cNvSpPr txBox="1"/>
          <p:nvPr/>
        </p:nvSpPr>
        <p:spPr>
          <a:xfrm>
            <a:off x="7325026" y="26596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CE868-07A6-75A7-C0DB-810CC27105CE}"/>
              </a:ext>
            </a:extLst>
          </p:cNvPr>
          <p:cNvSpPr txBox="1"/>
          <p:nvPr/>
        </p:nvSpPr>
        <p:spPr>
          <a:xfrm>
            <a:off x="7359443" y="31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36142-7287-11DC-18B0-791FDF96DAEA}"/>
              </a:ext>
            </a:extLst>
          </p:cNvPr>
          <p:cNvSpPr txBox="1"/>
          <p:nvPr/>
        </p:nvSpPr>
        <p:spPr>
          <a:xfrm>
            <a:off x="7348417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F8297-DED2-DC81-AB57-5CE7765000CB}"/>
              </a:ext>
            </a:extLst>
          </p:cNvPr>
          <p:cNvSpPr txBox="1"/>
          <p:nvPr/>
        </p:nvSpPr>
        <p:spPr>
          <a:xfrm>
            <a:off x="4139377" y="1498723"/>
            <a:ext cx="29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 should be filled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09346-04C1-E8BF-AE36-3A8EADEF741C}"/>
              </a:ext>
            </a:extLst>
          </p:cNvPr>
          <p:cNvSpPr/>
          <p:nvPr/>
        </p:nvSpPr>
        <p:spPr>
          <a:xfrm>
            <a:off x="0" y="585131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25530-C7B7-D830-AF34-408799CEDE1B}"/>
              </a:ext>
            </a:extLst>
          </p:cNvPr>
          <p:cNvSpPr txBox="1"/>
          <p:nvPr/>
        </p:nvSpPr>
        <p:spPr>
          <a:xfrm>
            <a:off x="1398211" y="6392087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FA2EC67C-1E18-C0F9-3D2E-2741CF91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72" y="6409170"/>
            <a:ext cx="393896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25EE11EC-5D3B-2878-BE1E-906011462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822" y="6130140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866DDD-BD6E-E57E-2E49-1BB93D53B456}"/>
              </a:ext>
            </a:extLst>
          </p:cNvPr>
          <p:cNvSpPr txBox="1"/>
          <p:nvPr/>
        </p:nvSpPr>
        <p:spPr>
          <a:xfrm>
            <a:off x="5032249" y="603983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86C40-BDFD-EEAB-8082-333D3E374C62}"/>
              </a:ext>
            </a:extLst>
          </p:cNvPr>
          <p:cNvSpPr txBox="1"/>
          <p:nvPr/>
        </p:nvSpPr>
        <p:spPr>
          <a:xfrm>
            <a:off x="1336467" y="609525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89397F-C599-8DA3-0159-9037CF79ECFB}"/>
              </a:ext>
            </a:extLst>
          </p:cNvPr>
          <p:cNvSpPr txBox="1"/>
          <p:nvPr/>
        </p:nvSpPr>
        <p:spPr>
          <a:xfrm>
            <a:off x="1032352" y="5831613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181C05-F816-CAB7-CA50-2AAB6DEC09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51318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0F61BC51-970A-575F-47CA-A1BD5F41F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64846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934AEC-2264-6BD3-1492-B58DFA8B9F9E}"/>
              </a:ext>
            </a:extLst>
          </p:cNvPr>
          <p:cNvSpPr txBox="1"/>
          <p:nvPr/>
        </p:nvSpPr>
        <p:spPr>
          <a:xfrm>
            <a:off x="5014438" y="6298986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ACA93-EF52-5868-8937-4166915B2766}"/>
              </a:ext>
            </a:extLst>
          </p:cNvPr>
          <p:cNvSpPr txBox="1"/>
          <p:nvPr/>
        </p:nvSpPr>
        <p:spPr>
          <a:xfrm>
            <a:off x="9365492" y="6587525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4885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67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785418" y="161943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08825-F7B6-E4DA-0CCC-08C41636AA4F}"/>
              </a:ext>
            </a:extLst>
          </p:cNvPr>
          <p:cNvSpPr/>
          <p:nvPr/>
        </p:nvSpPr>
        <p:spPr>
          <a:xfrm>
            <a:off x="792198" y="2108746"/>
            <a:ext cx="9355050" cy="46485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544049" y="2201811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Contacting the Doctor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1278218" y="293758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Data/Time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1278218" y="495729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For Contact: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1289711" y="3398941"/>
            <a:ext cx="162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	: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1257638" y="4478923"/>
            <a:ext cx="18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1269927" y="4026980"/>
            <a:ext cx="23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Current Symptoms:	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2173" y="3003658"/>
            <a:ext cx="2472479" cy="343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05/15/2024  ,14:30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65185"/>
            <a:ext cx="2472478" cy="316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John Marry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621012" y="4522961"/>
            <a:ext cx="2380645" cy="356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Dr Nkosi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572504" y="5066431"/>
            <a:ext cx="6242056" cy="539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experiencing  Increased  short breath and Chest pain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655774" y="4095434"/>
            <a:ext cx="2478107" cy="2807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Chest Pain rated 7/10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5164809" y="627681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D71766-9BAB-82E8-920F-BFD4950AF549}"/>
              </a:ext>
            </a:extLst>
          </p:cNvPr>
          <p:cNvSpPr/>
          <p:nvPr/>
        </p:nvSpPr>
        <p:spPr>
          <a:xfrm>
            <a:off x="3409085" y="625650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41" name="Graphic 40" descr="Daily calendar with solid fill">
            <a:extLst>
              <a:ext uri="{FF2B5EF4-FFF2-40B4-BE49-F238E27FC236}">
                <a16:creationId xmlns:a16="http://schemas.microsoft.com/office/drawing/2014/main" id="{A58787D3-CD23-1A86-9B23-7042034ADF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5840" y="2910890"/>
            <a:ext cx="429790" cy="4562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8EA3C3-A9C5-B7B5-88C6-988129E73076}"/>
              </a:ext>
            </a:extLst>
          </p:cNvPr>
          <p:cNvSpPr txBox="1"/>
          <p:nvPr/>
        </p:nvSpPr>
        <p:spPr>
          <a:xfrm>
            <a:off x="1356854" y="5653936"/>
            <a:ext cx="186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Assessment 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F3A4AE-3E95-289F-8189-27B6C4840AEE}"/>
              </a:ext>
            </a:extLst>
          </p:cNvPr>
          <p:cNvSpPr/>
          <p:nvPr/>
        </p:nvSpPr>
        <p:spPr>
          <a:xfrm>
            <a:off x="3529178" y="5710892"/>
            <a:ext cx="3216452" cy="339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appears distressed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213FC-6DE0-D740-8BE8-6A82EA1A0E3B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541C6-6DA3-5B30-AF7B-6161B90C54E4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0FAAD-67DA-D39A-0722-4A1DEF23806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93C52-8484-CA7A-228B-66E71687C15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AA3BB-AF63-E7E2-D92D-D65D2A0E808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6126277-7817-7FB7-7301-E809F8E1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7C2469AE-8338-3010-8BCE-B756C70C54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E5B4FF-16A8-0C1B-0A71-302E329951F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D73737-8924-8B44-14B8-92C0264195C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B1733C-132F-41AB-159C-F35197C0C9A5}"/>
              </a:ext>
            </a:extLst>
          </p:cNvPr>
          <p:cNvSpPr txBox="1"/>
          <p:nvPr/>
        </p:nvSpPr>
        <p:spPr>
          <a:xfrm>
            <a:off x="8893276" y="66463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     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               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0CEF759C-CA9F-538D-18F7-47DB699E1A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387" y="843870"/>
            <a:ext cx="426821" cy="432441"/>
          </a:xfrm>
          <a:prstGeom prst="rect">
            <a:avLst/>
          </a:prstGeom>
        </p:spPr>
      </p:pic>
      <p:pic>
        <p:nvPicPr>
          <p:cNvPr id="43" name="Picture 4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A72C6125-E54F-50E1-9407-79268ECB9C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343" y="853974"/>
            <a:ext cx="771833" cy="4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2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 </a:t>
            </a:r>
            <a:r>
              <a:rPr lang="en-ZA" b="1" dirty="0" err="1">
                <a:solidFill>
                  <a:schemeClr val="bg1"/>
                </a:solidFill>
              </a:rPr>
              <a:t>Kubheka</a:t>
            </a:r>
            <a:endParaRPr lang="en-ZA" b="1" dirty="0">
              <a:solidFill>
                <a:schemeClr val="bg1"/>
              </a:solidFill>
            </a:endParaRP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298409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29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75757" y="2175562"/>
            <a:ext cx="10023932" cy="31870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FA0270-FDAE-55E1-F2B0-757509179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53082"/>
              </p:ext>
            </p:extLst>
          </p:nvPr>
        </p:nvGraphicFramePr>
        <p:xfrm>
          <a:off x="1819052" y="2723184"/>
          <a:ext cx="7027860" cy="141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620">
                  <a:extLst>
                    <a:ext uri="{9D8B030D-6E8A-4147-A177-3AD203B41FA5}">
                      <a16:colId xmlns:a16="http://schemas.microsoft.com/office/drawing/2014/main" val="1446179262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3123277874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251803744"/>
                    </a:ext>
                  </a:extLst>
                </a:gridCol>
              </a:tblGrid>
              <a:tr h="470544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29412"/>
                  </a:ext>
                </a:extLst>
              </a:tr>
              <a:tr h="470544">
                <a:tc>
                  <a:txBody>
                    <a:bodyPr/>
                    <a:lstStyle/>
                    <a:p>
                      <a:r>
                        <a:rPr lang="en-ZA" dirty="0"/>
                        <a:t>“01”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</a:t>
                      </a:r>
                      <a:r>
                        <a:rPr lang="en-ZA" dirty="0" err="1"/>
                        <a:t>Kubheka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“</a:t>
                      </a:r>
                      <a:r>
                        <a:rPr lang="en-ZA" dirty="0" err="1"/>
                        <a:t>ggddgdgdvd</a:t>
                      </a:r>
                      <a:r>
                        <a:rPr lang="en-ZA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044"/>
                  </a:ext>
                </a:extLst>
              </a:tr>
              <a:tr h="470544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00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A266DD-1107-55A2-2E6B-D49E0511CAB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A74CC-AD84-EA42-18A2-6950B3A5C149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A14CD-96E5-B116-727F-F4C7A9AB126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CE127-AA72-2E29-4A43-7214B88A421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A2447-B69A-5366-997E-4E6A878983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FA4E98F-1D90-947B-C363-5404C419F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8D19922D-ACAE-564A-E9C9-3FD592218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A5FEE3-0724-18F6-73A3-CE19A2CC948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CB259-77FB-A2B4-C862-9229506EF19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87CDC857-292B-3EB1-8E9F-0AC078B078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42" y="836357"/>
            <a:ext cx="398700" cy="432441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5C36416-008F-DDEF-DC00-F5195376E4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97" y="846461"/>
            <a:ext cx="720981" cy="4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80094" y="684671"/>
            <a:ext cx="27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13699" y="2432246"/>
            <a:ext cx="2770555" cy="5719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10548786" y="2497966"/>
            <a:ext cx="1647302" cy="5611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436800" y="1487707"/>
            <a:ext cx="4681430" cy="557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r>
              <a:rPr lang="en-ZA" dirty="0"/>
              <a:t>         Dashboard            My Schedule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8307051" y="2444850"/>
            <a:ext cx="2168968" cy="614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4906073" y="2427981"/>
            <a:ext cx="3314723" cy="600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-4088" y="255677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66300A-49FE-731E-088E-36BAC8627E33}"/>
              </a:ext>
            </a:extLst>
          </p:cNvPr>
          <p:cNvSpPr txBox="1"/>
          <p:nvPr/>
        </p:nvSpPr>
        <p:spPr>
          <a:xfrm>
            <a:off x="4819818" y="2580507"/>
            <a:ext cx="3588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no-schedule Med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DC9791-AB20-0A9C-CBD1-C4F5FB93F1DF}"/>
              </a:ext>
            </a:extLst>
          </p:cNvPr>
          <p:cNvSpPr txBox="1"/>
          <p:nvPr/>
        </p:nvSpPr>
        <p:spPr>
          <a:xfrm>
            <a:off x="8396316" y="2568199"/>
            <a:ext cx="189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ECF80F-B38B-A7B8-2163-AB0F31BDAAF5}"/>
              </a:ext>
            </a:extLst>
          </p:cNvPr>
          <p:cNvSpPr/>
          <p:nvPr/>
        </p:nvSpPr>
        <p:spPr>
          <a:xfrm>
            <a:off x="-15086" y="6140186"/>
            <a:ext cx="12184195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6D9B6-6EF2-4B52-4A3F-BF55CC89C823}"/>
              </a:ext>
            </a:extLst>
          </p:cNvPr>
          <p:cNvSpPr txBox="1"/>
          <p:nvPr/>
        </p:nvSpPr>
        <p:spPr>
          <a:xfrm>
            <a:off x="4788327" y="6781360"/>
            <a:ext cx="201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4EC13739-BCC3-2CB7-C3D7-D92EF27B8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7443" y="6762688"/>
            <a:ext cx="392091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C6009F27-47A3-724D-E5E8-E54FA76F5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8468" y="6792390"/>
            <a:ext cx="290465" cy="291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59E180-F1B5-026A-085C-5886592ECD2D}"/>
              </a:ext>
            </a:extLst>
          </p:cNvPr>
          <p:cNvSpPr txBox="1"/>
          <p:nvPr/>
        </p:nvSpPr>
        <p:spPr>
          <a:xfrm>
            <a:off x="7201167" y="6473185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9B683-662B-952E-3BA4-4BBBBAAA0AA4}"/>
              </a:ext>
            </a:extLst>
          </p:cNvPr>
          <p:cNvSpPr txBox="1"/>
          <p:nvPr/>
        </p:nvSpPr>
        <p:spPr>
          <a:xfrm>
            <a:off x="1262359" y="6749085"/>
            <a:ext cx="30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A2CD71-6396-BE5F-B984-19F60F5B819C}"/>
              </a:ext>
            </a:extLst>
          </p:cNvPr>
          <p:cNvSpPr txBox="1"/>
          <p:nvPr/>
        </p:nvSpPr>
        <p:spPr>
          <a:xfrm>
            <a:off x="1357771" y="6110096"/>
            <a:ext cx="285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C8971B-A0A0-6F8D-6517-821341ED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" y="6149981"/>
            <a:ext cx="988683" cy="971835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31B2FF70-DF2A-1F82-26CC-15F690D228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56" y="6530759"/>
            <a:ext cx="311264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381F3D-8FEC-03C1-2326-010CE2455960}"/>
              </a:ext>
            </a:extLst>
          </p:cNvPr>
          <p:cNvSpPr txBox="1"/>
          <p:nvPr/>
        </p:nvSpPr>
        <p:spPr>
          <a:xfrm>
            <a:off x="6940059" y="6728817"/>
            <a:ext cx="429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686AD-DA1F-8E8C-A31E-4D9002313AA5}"/>
              </a:ext>
            </a:extLst>
          </p:cNvPr>
          <p:cNvSpPr txBox="1"/>
          <p:nvPr/>
        </p:nvSpPr>
        <p:spPr>
          <a:xfrm>
            <a:off x="9341343" y="7557000"/>
            <a:ext cx="4600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A12721-C32C-57C7-4062-7E77FD0D427B}"/>
              </a:ext>
            </a:extLst>
          </p:cNvPr>
          <p:cNvSpPr txBox="1"/>
          <p:nvPr/>
        </p:nvSpPr>
        <p:spPr>
          <a:xfrm>
            <a:off x="10548786" y="2457218"/>
            <a:ext cx="2251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doctor’s Instruction</a:t>
            </a:r>
          </a:p>
        </p:txBody>
      </p:sp>
      <p:pic>
        <p:nvPicPr>
          <p:cNvPr id="62" name="Picture 6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CDE5B4C2-66BA-FDAF-5950-BD83A4ED3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01" y="846006"/>
            <a:ext cx="426821" cy="432441"/>
          </a:xfrm>
          <a:prstGeom prst="rect">
            <a:avLst/>
          </a:prstGeom>
        </p:spPr>
      </p:pic>
      <p:pic>
        <p:nvPicPr>
          <p:cNvPr id="64" name="Picture 63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91754936-50B7-5333-3AD7-183A91FE4D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70" name="Graphic 69" descr="Hamburger Menu Icon with solid fill">
            <a:extLst>
              <a:ext uri="{FF2B5EF4-FFF2-40B4-BE49-F238E27FC236}">
                <a16:creationId xmlns:a16="http://schemas.microsoft.com/office/drawing/2014/main" id="{6C2911C5-E1ED-25F3-D15E-872E24A5A7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4149" y="1515668"/>
            <a:ext cx="460949" cy="395429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C80D60B-8C7A-37E6-1DC4-A5F151D86945}"/>
              </a:ext>
            </a:extLst>
          </p:cNvPr>
          <p:cNvSpPr/>
          <p:nvPr/>
        </p:nvSpPr>
        <p:spPr>
          <a:xfrm>
            <a:off x="2914823" y="2432100"/>
            <a:ext cx="1859325" cy="5719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F08AFBE-78ED-5711-EDE6-8E074D3206FD}"/>
              </a:ext>
            </a:extLst>
          </p:cNvPr>
          <p:cNvSpPr txBox="1"/>
          <p:nvPr/>
        </p:nvSpPr>
        <p:spPr>
          <a:xfrm>
            <a:off x="2870681" y="2543462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Treat Patient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77669C1-3BA3-ED3E-0AA4-C0C3D6FF3F22}"/>
              </a:ext>
            </a:extLst>
          </p:cNvPr>
          <p:cNvSpPr/>
          <p:nvPr/>
        </p:nvSpPr>
        <p:spPr>
          <a:xfrm>
            <a:off x="0" y="3164735"/>
            <a:ext cx="2168968" cy="614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505DE-D10C-5454-3262-FAFF4583B3D3}"/>
              </a:ext>
            </a:extLst>
          </p:cNvPr>
          <p:cNvSpPr txBox="1"/>
          <p:nvPr/>
        </p:nvSpPr>
        <p:spPr>
          <a:xfrm>
            <a:off x="-15086" y="3176488"/>
            <a:ext cx="291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doctor’s Instruction</a:t>
            </a:r>
          </a:p>
        </p:txBody>
      </p:sp>
      <p:pic>
        <p:nvPicPr>
          <p:cNvPr id="77" name="Picture 7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9C11EBC-B4A0-0314-009B-658B5F0001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03" y="846006"/>
            <a:ext cx="870812" cy="459681"/>
          </a:xfrm>
          <a:prstGeom prst="rect">
            <a:avLst/>
          </a:prstGeom>
        </p:spPr>
      </p:pic>
      <p:pic>
        <p:nvPicPr>
          <p:cNvPr id="79" name="Picture 78" descr="A calendar with numbers on it&#10;&#10;Description automatically generated">
            <a:extLst>
              <a:ext uri="{FF2B5EF4-FFF2-40B4-BE49-F238E27FC236}">
                <a16:creationId xmlns:a16="http://schemas.microsoft.com/office/drawing/2014/main" id="{4B8AC3C5-5827-E1BE-B6CF-BCC01DAF4BFA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1" y="3663288"/>
            <a:ext cx="2143125" cy="20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26491" y="684671"/>
            <a:ext cx="27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526409" y="1593255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Patient’s Vitals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-91100" y="2251721"/>
            <a:ext cx="11328400" cy="42512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Vitals Signs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Weight(kg):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2113962" y="4819448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Vital Taken 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FA5DE-3CA1-B97A-03A1-968CE6CA3D5E}"/>
              </a:ext>
            </a:extLst>
          </p:cNvPr>
          <p:cNvSpPr txBox="1"/>
          <p:nvPr/>
        </p:nvSpPr>
        <p:spPr>
          <a:xfrm>
            <a:off x="5614218" y="3389033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Heart Rate: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5638799" y="2902786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Height (cm):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Systolic B.P: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Respiratory Rate: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2093642" y="4295127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Blood Sugar(f):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9E7157-CD89-CFBC-CE4E-9DA05EEA58D1}"/>
              </a:ext>
            </a:extLst>
          </p:cNvPr>
          <p:cNvSpPr txBox="1"/>
          <p:nvPr/>
        </p:nvSpPr>
        <p:spPr>
          <a:xfrm>
            <a:off x="5592943" y="380558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Temperature: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DA2F6B-A985-F253-E7CF-254E0D464254}"/>
              </a:ext>
            </a:extLst>
          </p:cNvPr>
          <p:cNvSpPr txBox="1"/>
          <p:nvPr/>
        </p:nvSpPr>
        <p:spPr>
          <a:xfrm>
            <a:off x="5566830" y="4243497"/>
            <a:ext cx="292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Oxygen Supplementation: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333157" y="2949214"/>
            <a:ext cx="125916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441289" y="342533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939435" y="3871543"/>
            <a:ext cx="1397616" cy="2997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7015345" y="2977081"/>
            <a:ext cx="1533206" cy="260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4EEEDF-5610-EFE4-2B97-AB170E5AC64A}"/>
              </a:ext>
            </a:extLst>
          </p:cNvPr>
          <p:cNvSpPr/>
          <p:nvPr/>
        </p:nvSpPr>
        <p:spPr>
          <a:xfrm>
            <a:off x="7074070" y="3840362"/>
            <a:ext cx="1610496" cy="2870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385D00-555B-256B-C58A-CA50672C4EF8}"/>
              </a:ext>
            </a:extLst>
          </p:cNvPr>
          <p:cNvSpPr/>
          <p:nvPr/>
        </p:nvSpPr>
        <p:spPr>
          <a:xfrm>
            <a:off x="7015345" y="3433610"/>
            <a:ext cx="1610496" cy="272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681193" y="4350864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9BE3E16-0C3C-C293-88C9-56B2FFE15F9B}"/>
              </a:ext>
            </a:extLst>
          </p:cNvPr>
          <p:cNvSpPr/>
          <p:nvPr/>
        </p:nvSpPr>
        <p:spPr>
          <a:xfrm>
            <a:off x="8239078" y="4252459"/>
            <a:ext cx="1772412" cy="3308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select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907492" y="4862289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/   /       </a:t>
            </a:r>
          </a:p>
        </p:txBody>
      </p:sp>
      <p:pic>
        <p:nvPicPr>
          <p:cNvPr id="59" name="Graphic 58" descr="Daily calendar with solid fill">
            <a:extLst>
              <a:ext uri="{FF2B5EF4-FFF2-40B4-BE49-F238E27FC236}">
                <a16:creationId xmlns:a16="http://schemas.microsoft.com/office/drawing/2014/main" id="{C0F93949-A820-35F0-0A2D-0098329ECA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5108" y="4784058"/>
            <a:ext cx="429790" cy="456237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757641" y="60281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87768" y="598820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F405-D6C6-649D-A07F-9063BB53C319}"/>
              </a:ext>
            </a:extLst>
          </p:cNvPr>
          <p:cNvSpPr/>
          <p:nvPr/>
        </p:nvSpPr>
        <p:spPr>
          <a:xfrm>
            <a:off x="-24149" y="6796850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AB61C-DA6D-8603-D5F6-CA38E7395CF5}"/>
              </a:ext>
            </a:extLst>
          </p:cNvPr>
          <p:cNvSpPr txBox="1"/>
          <p:nvPr/>
        </p:nvSpPr>
        <p:spPr>
          <a:xfrm>
            <a:off x="1374062" y="7337620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9" name="Graphic 18" descr="Speaker phone with solid fill">
            <a:extLst>
              <a:ext uri="{FF2B5EF4-FFF2-40B4-BE49-F238E27FC236}">
                <a16:creationId xmlns:a16="http://schemas.microsoft.com/office/drawing/2014/main" id="{D155B1BB-B7EE-52EF-5922-ED2241413B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1223" y="7354703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E0532B64-C1F0-A5A4-EC6E-29BE81C0CE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8673" y="7075673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DB6EEB-9A1D-1FD3-3EFA-6A057592C308}"/>
              </a:ext>
            </a:extLst>
          </p:cNvPr>
          <p:cNvSpPr txBox="1"/>
          <p:nvPr/>
        </p:nvSpPr>
        <p:spPr>
          <a:xfrm>
            <a:off x="5008100" y="6985371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394F1-AB9D-5FCF-3A9F-A19B606C349F}"/>
              </a:ext>
            </a:extLst>
          </p:cNvPr>
          <p:cNvSpPr txBox="1"/>
          <p:nvPr/>
        </p:nvSpPr>
        <p:spPr>
          <a:xfrm>
            <a:off x="1312318" y="704079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64D6F-4C20-89CC-A9A5-95A3AB0E5097}"/>
              </a:ext>
            </a:extLst>
          </p:cNvPr>
          <p:cNvSpPr txBox="1"/>
          <p:nvPr/>
        </p:nvSpPr>
        <p:spPr>
          <a:xfrm>
            <a:off x="1008203" y="6777146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5" name="Picture 2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9C2FE28-236C-945A-4B47-0B78E453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6796851"/>
            <a:ext cx="1019653" cy="997683"/>
          </a:xfrm>
          <a:prstGeom prst="rect">
            <a:avLst/>
          </a:prstGeom>
        </p:spPr>
      </p:pic>
      <p:pic>
        <p:nvPicPr>
          <p:cNvPr id="26" name="Picture 25" descr="A white globe with a shadow&#10;&#10;Description automatically generated">
            <a:extLst>
              <a:ext uri="{FF2B5EF4-FFF2-40B4-BE49-F238E27FC236}">
                <a16:creationId xmlns:a16="http://schemas.microsoft.com/office/drawing/2014/main" id="{88C5B0C1-C092-9574-5B8F-BF1A0E9597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7010379"/>
            <a:ext cx="312697" cy="327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F17615-8B5A-6B8F-A4B0-CF27B2E1387C}"/>
              </a:ext>
            </a:extLst>
          </p:cNvPr>
          <p:cNvSpPr txBox="1"/>
          <p:nvPr/>
        </p:nvSpPr>
        <p:spPr>
          <a:xfrm>
            <a:off x="4990289" y="7244519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6E81-DD9A-97AC-1CB6-17F72404F05F}"/>
              </a:ext>
            </a:extLst>
          </p:cNvPr>
          <p:cNvSpPr txBox="1"/>
          <p:nvPr/>
        </p:nvSpPr>
        <p:spPr>
          <a:xfrm>
            <a:off x="9341343" y="7533058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767AC1C-B672-9397-BE9A-28CDF51D51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64" y="817134"/>
            <a:ext cx="426821" cy="432441"/>
          </a:xfrm>
          <a:prstGeom prst="rect">
            <a:avLst/>
          </a:prstGeom>
        </p:spPr>
      </p:pic>
      <p:pic>
        <p:nvPicPr>
          <p:cNvPr id="37" name="Picture 36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9BF0EDC6-44DB-6401-7861-9B9C0A935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45" name="Picture 4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93F964A0-2F2E-249A-C90D-22A8B3E1DB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668" y="827775"/>
            <a:ext cx="777523" cy="4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9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04" y="660698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00160" y="684671"/>
            <a:ext cx="291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Patient Vitals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566F783-94F1-764F-10F0-7F5DB9286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736134"/>
              </p:ext>
            </p:extLst>
          </p:nvPr>
        </p:nvGraphicFramePr>
        <p:xfrm>
          <a:off x="-68505" y="2783841"/>
          <a:ext cx="1097018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16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546429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396080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335000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382739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371273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528506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214040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</a:tblGrid>
              <a:tr h="826704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Patient Name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Pressures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578693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 John Marry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3306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F58F6E-528D-386E-12CE-856673C1F95C}"/>
              </a:ext>
            </a:extLst>
          </p:cNvPr>
          <p:cNvSpPr/>
          <p:nvPr/>
        </p:nvSpPr>
        <p:spPr>
          <a:xfrm>
            <a:off x="-68503" y="683704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35A93-09F7-B0CD-F3FC-2AD4E795959E}"/>
              </a:ext>
            </a:extLst>
          </p:cNvPr>
          <p:cNvSpPr txBox="1"/>
          <p:nvPr/>
        </p:nvSpPr>
        <p:spPr>
          <a:xfrm>
            <a:off x="1329708" y="737781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38226129-29C3-196B-B9E2-1878976F1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869" y="739489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86A091C0-A674-6560-C103-745413988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319" y="7115865"/>
            <a:ext cx="291802" cy="2918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EF777A-84B9-0A02-06B6-D7BACA40B1E1}"/>
              </a:ext>
            </a:extLst>
          </p:cNvPr>
          <p:cNvSpPr txBox="1"/>
          <p:nvPr/>
        </p:nvSpPr>
        <p:spPr>
          <a:xfrm>
            <a:off x="4963746" y="702556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A3086-C225-37C4-5D28-4B4A594EDF23}"/>
              </a:ext>
            </a:extLst>
          </p:cNvPr>
          <p:cNvSpPr txBox="1"/>
          <p:nvPr/>
        </p:nvSpPr>
        <p:spPr>
          <a:xfrm>
            <a:off x="1267964" y="70809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85BFD-1669-7E05-DE49-9F0CB7E6693D}"/>
              </a:ext>
            </a:extLst>
          </p:cNvPr>
          <p:cNvSpPr txBox="1"/>
          <p:nvPr/>
        </p:nvSpPr>
        <p:spPr>
          <a:xfrm>
            <a:off x="963849" y="681733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E28C494-E5BD-F7C1-DC1C-E61E83FF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5" y="6837043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EDFCE1C9-8EC2-2CC5-C3AF-EAA7BEDDDD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17" y="7050571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E5A3DA-8AA3-58DE-0C94-03BDAEE55F60}"/>
              </a:ext>
            </a:extLst>
          </p:cNvPr>
          <p:cNvSpPr txBox="1"/>
          <p:nvPr/>
        </p:nvSpPr>
        <p:spPr>
          <a:xfrm>
            <a:off x="4945935" y="728471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66FEBF-680B-0364-03B9-5C5174B41F22}"/>
              </a:ext>
            </a:extLst>
          </p:cNvPr>
          <p:cNvSpPr txBox="1"/>
          <p:nvPr/>
        </p:nvSpPr>
        <p:spPr>
          <a:xfrm>
            <a:off x="9296989" y="757325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AA25BAD-E260-DD48-0FBD-2B76DB43F9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087" y="904057"/>
            <a:ext cx="426821" cy="432441"/>
          </a:xfrm>
          <a:prstGeom prst="rect">
            <a:avLst/>
          </a:prstGeom>
        </p:spPr>
      </p:pic>
      <p:pic>
        <p:nvPicPr>
          <p:cNvPr id="29" name="Picture 2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F1AE168D-0E61-634D-9746-AB90D009DB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1" name="Picture 3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F772F274-07BD-557D-1BCD-135F3057DE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40" y="864610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7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6691"/>
            <a:ext cx="12260503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080094" y="684671"/>
            <a:ext cx="273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965808" y="1653066"/>
            <a:ext cx="298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/>
              <a:t>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8432964" y="1621323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9100" y="1601270"/>
            <a:ext cx="317140" cy="3171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F9D0A8-4988-3DE5-537E-973465B1C867}"/>
              </a:ext>
            </a:extLst>
          </p:cNvPr>
          <p:cNvSpPr/>
          <p:nvPr/>
        </p:nvSpPr>
        <p:spPr>
          <a:xfrm>
            <a:off x="430504" y="2128040"/>
            <a:ext cx="10613580" cy="423343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A6FEB-42FC-6C78-06D1-F0C338B8E6EA}"/>
              </a:ext>
            </a:extLst>
          </p:cNvPr>
          <p:cNvSpPr txBox="1"/>
          <p:nvPr/>
        </p:nvSpPr>
        <p:spPr>
          <a:xfrm>
            <a:off x="1231554" y="2326561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Patient ID: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E1BD6-EF5C-0543-9AB7-1362BA94019F}"/>
              </a:ext>
            </a:extLst>
          </p:cNvPr>
          <p:cNvSpPr txBox="1"/>
          <p:nvPr/>
        </p:nvSpPr>
        <p:spPr>
          <a:xfrm>
            <a:off x="1211350" y="2714665"/>
            <a:ext cx="180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Gender: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6CAE7-910B-F069-4F72-8F4A8F74EC37}"/>
              </a:ext>
            </a:extLst>
          </p:cNvPr>
          <p:cNvSpPr txBox="1"/>
          <p:nvPr/>
        </p:nvSpPr>
        <p:spPr>
          <a:xfrm>
            <a:off x="1122902" y="3547726"/>
            <a:ext cx="176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Task Name: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55E5F-EB53-4A11-F09E-78509B4F99BA}"/>
              </a:ext>
            </a:extLst>
          </p:cNvPr>
          <p:cNvSpPr txBox="1"/>
          <p:nvPr/>
        </p:nvSpPr>
        <p:spPr>
          <a:xfrm>
            <a:off x="1211350" y="3086319"/>
            <a:ext cx="180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Age: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EFF54-8242-AD64-F951-05F49BFE030C}"/>
              </a:ext>
            </a:extLst>
          </p:cNvPr>
          <p:cNvSpPr txBox="1"/>
          <p:nvPr/>
        </p:nvSpPr>
        <p:spPr>
          <a:xfrm>
            <a:off x="1122902" y="4017234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Dept Name: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071A8-1ABE-1A7D-9A81-BB0AF231DCBD}"/>
              </a:ext>
            </a:extLst>
          </p:cNvPr>
          <p:cNvSpPr txBox="1"/>
          <p:nvPr/>
        </p:nvSpPr>
        <p:spPr>
          <a:xfrm>
            <a:off x="1122902" y="4382381"/>
            <a:ext cx="1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E102A-8459-3BF0-26FF-E3F927398ED1}"/>
              </a:ext>
            </a:extLst>
          </p:cNvPr>
          <p:cNvSpPr txBox="1"/>
          <p:nvPr/>
        </p:nvSpPr>
        <p:spPr>
          <a:xfrm>
            <a:off x="1122901" y="4812678"/>
            <a:ext cx="1725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Start Time: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FAA1C5-936A-CC7A-1D6A-816863703F01}"/>
              </a:ext>
            </a:extLst>
          </p:cNvPr>
          <p:cNvSpPr txBox="1"/>
          <p:nvPr/>
        </p:nvSpPr>
        <p:spPr>
          <a:xfrm>
            <a:off x="1043143" y="5283149"/>
            <a:ext cx="180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End Time: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56954C-9747-C4DC-07D0-C1545B74EF19}"/>
              </a:ext>
            </a:extLst>
          </p:cNvPr>
          <p:cNvSpPr/>
          <p:nvPr/>
        </p:nvSpPr>
        <p:spPr>
          <a:xfrm>
            <a:off x="3127159" y="2356658"/>
            <a:ext cx="1807983" cy="3643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     4	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6E010B2-6EA9-B7A8-AFC4-221C7CB0607A}"/>
              </a:ext>
            </a:extLst>
          </p:cNvPr>
          <p:cNvSpPr/>
          <p:nvPr/>
        </p:nvSpPr>
        <p:spPr>
          <a:xfrm>
            <a:off x="3111908" y="3168326"/>
            <a:ext cx="18232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04BC8C4-917F-7EFA-35AA-40CE9F4F66C3}"/>
              </a:ext>
            </a:extLst>
          </p:cNvPr>
          <p:cNvSpPr/>
          <p:nvPr/>
        </p:nvSpPr>
        <p:spPr>
          <a:xfrm>
            <a:off x="3111908" y="3577282"/>
            <a:ext cx="1823234" cy="3401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Clean Wound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E841FF7-CA60-6DC4-1785-604BB76ACBB6}"/>
              </a:ext>
            </a:extLst>
          </p:cNvPr>
          <p:cNvSpPr/>
          <p:nvPr/>
        </p:nvSpPr>
        <p:spPr>
          <a:xfrm>
            <a:off x="3111907" y="3996928"/>
            <a:ext cx="1894157" cy="307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Surgery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B87618-C590-8EDB-5568-FF4139601BE0}"/>
              </a:ext>
            </a:extLst>
          </p:cNvPr>
          <p:cNvSpPr/>
          <p:nvPr/>
        </p:nvSpPr>
        <p:spPr>
          <a:xfrm>
            <a:off x="3111908" y="4434510"/>
            <a:ext cx="1894157" cy="3438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Sister Gumede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C5D61F4-04DE-678E-10B2-0C91B6D7C9DE}"/>
              </a:ext>
            </a:extLst>
          </p:cNvPr>
          <p:cNvSpPr/>
          <p:nvPr/>
        </p:nvSpPr>
        <p:spPr>
          <a:xfrm>
            <a:off x="3101430" y="4907831"/>
            <a:ext cx="2239599" cy="3585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2024-10-12 18:00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83A9B0-578C-5E9E-8BF8-DC81DB35AF2E}"/>
              </a:ext>
            </a:extLst>
          </p:cNvPr>
          <p:cNvSpPr/>
          <p:nvPr/>
        </p:nvSpPr>
        <p:spPr>
          <a:xfrm>
            <a:off x="3040985" y="5415144"/>
            <a:ext cx="2300043" cy="2989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2024-10-12 19:00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A7C7412-22A3-5AE7-91CB-DFA4137978E0}"/>
              </a:ext>
            </a:extLst>
          </p:cNvPr>
          <p:cNvSpPr/>
          <p:nvPr/>
        </p:nvSpPr>
        <p:spPr>
          <a:xfrm>
            <a:off x="3113246" y="2778729"/>
            <a:ext cx="1809134" cy="304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Male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4E29E1-E566-36E8-FF2F-C20FA533578F}"/>
              </a:ext>
            </a:extLst>
          </p:cNvPr>
          <p:cNvSpPr/>
          <p:nvPr/>
        </p:nvSpPr>
        <p:spPr>
          <a:xfrm>
            <a:off x="4960238" y="585939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E9A78DC-660D-EC38-8D4E-F864E5692E3F}"/>
              </a:ext>
            </a:extLst>
          </p:cNvPr>
          <p:cNvSpPr/>
          <p:nvPr/>
        </p:nvSpPr>
        <p:spPr>
          <a:xfrm>
            <a:off x="6541773" y="59073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39" name="Graphic 38" descr="Daily calendar with solid fill">
            <a:extLst>
              <a:ext uri="{FF2B5EF4-FFF2-40B4-BE49-F238E27FC236}">
                <a16:creationId xmlns:a16="http://schemas.microsoft.com/office/drawing/2014/main" id="{C701E15B-B92E-6F1B-6E28-08530E6CD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018" y="4821267"/>
            <a:ext cx="429790" cy="456237"/>
          </a:xfrm>
          <a:prstGeom prst="rect">
            <a:avLst/>
          </a:prstGeom>
        </p:spPr>
      </p:pic>
      <p:pic>
        <p:nvPicPr>
          <p:cNvPr id="40" name="Graphic 39" descr="Daily calendar with solid fill">
            <a:extLst>
              <a:ext uri="{FF2B5EF4-FFF2-40B4-BE49-F238E27FC236}">
                <a16:creationId xmlns:a16="http://schemas.microsoft.com/office/drawing/2014/main" id="{BB5D4172-DBFA-3577-AAE9-D09C45C0F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7007" y="5277504"/>
            <a:ext cx="429790" cy="456237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D13A59BB-6581-C06A-51D6-693FA2813606}"/>
              </a:ext>
            </a:extLst>
          </p:cNvPr>
          <p:cNvSpPr/>
          <p:nvPr/>
        </p:nvSpPr>
        <p:spPr>
          <a:xfrm>
            <a:off x="9052" y="689846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A45416-9E1F-8EFA-AC7C-656E418D6F9C}"/>
              </a:ext>
            </a:extLst>
          </p:cNvPr>
          <p:cNvSpPr txBox="1"/>
          <p:nvPr/>
        </p:nvSpPr>
        <p:spPr>
          <a:xfrm>
            <a:off x="1407263" y="743923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24" name="Graphic 123" descr="Speaker phone with solid fill">
            <a:extLst>
              <a:ext uri="{FF2B5EF4-FFF2-40B4-BE49-F238E27FC236}">
                <a16:creationId xmlns:a16="http://schemas.microsoft.com/office/drawing/2014/main" id="{973C7FD5-70A5-59B9-C4D8-772F1D53B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4424" y="7456318"/>
            <a:ext cx="393896" cy="393896"/>
          </a:xfrm>
          <a:prstGeom prst="rect">
            <a:avLst/>
          </a:prstGeom>
        </p:spPr>
      </p:pic>
      <p:pic>
        <p:nvPicPr>
          <p:cNvPr id="125" name="Graphic 124" descr="Envelope with solid fill">
            <a:extLst>
              <a:ext uri="{FF2B5EF4-FFF2-40B4-BE49-F238E27FC236}">
                <a16:creationId xmlns:a16="http://schemas.microsoft.com/office/drawing/2014/main" id="{288B05B6-70AB-2E79-B219-C11E74A78B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874" y="7177288"/>
            <a:ext cx="291802" cy="29180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3A5CF5BB-2F96-C420-FF6C-D37A4BA7FC77}"/>
              </a:ext>
            </a:extLst>
          </p:cNvPr>
          <p:cNvSpPr txBox="1"/>
          <p:nvPr/>
        </p:nvSpPr>
        <p:spPr>
          <a:xfrm>
            <a:off x="5041301" y="708698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4735B5-1FB4-C2EB-D051-26A6DCC56E71}"/>
              </a:ext>
            </a:extLst>
          </p:cNvPr>
          <p:cNvSpPr txBox="1"/>
          <p:nvPr/>
        </p:nvSpPr>
        <p:spPr>
          <a:xfrm>
            <a:off x="1345519" y="714240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537546-C323-C360-B6DD-1CDB510196DF}"/>
              </a:ext>
            </a:extLst>
          </p:cNvPr>
          <p:cNvSpPr txBox="1"/>
          <p:nvPr/>
        </p:nvSpPr>
        <p:spPr>
          <a:xfrm>
            <a:off x="1041404" y="687876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29" name="Picture 12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CAE51C57-3981-7A77-B565-622BA188F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" y="6898466"/>
            <a:ext cx="1019653" cy="997683"/>
          </a:xfrm>
          <a:prstGeom prst="rect">
            <a:avLst/>
          </a:prstGeom>
        </p:spPr>
      </p:pic>
      <p:pic>
        <p:nvPicPr>
          <p:cNvPr id="130" name="Picture 129" descr="A white globe with a shadow&#10;&#10;Description automatically generated">
            <a:extLst>
              <a:ext uri="{FF2B5EF4-FFF2-40B4-BE49-F238E27FC236}">
                <a16:creationId xmlns:a16="http://schemas.microsoft.com/office/drawing/2014/main" id="{66B0D63B-83B3-4BBB-32D4-F62A06B5D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72" y="7111994"/>
            <a:ext cx="312697" cy="327241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5C0EC743-3885-4E69-8700-3BA7689F9AEF}"/>
              </a:ext>
            </a:extLst>
          </p:cNvPr>
          <p:cNvSpPr txBox="1"/>
          <p:nvPr/>
        </p:nvSpPr>
        <p:spPr>
          <a:xfrm>
            <a:off x="5023490" y="734613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2541B2B-9AA4-1FE0-B2D8-178CAD61F8E4}"/>
              </a:ext>
            </a:extLst>
          </p:cNvPr>
          <p:cNvSpPr txBox="1"/>
          <p:nvPr/>
        </p:nvSpPr>
        <p:spPr>
          <a:xfrm>
            <a:off x="9374544" y="763467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87E16B2-BD0D-262C-B5D3-97E2091C05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9BD4AAB0-934C-7A42-4A92-BD672DBEB9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48" y="822077"/>
            <a:ext cx="474845" cy="432441"/>
          </a:xfrm>
          <a:prstGeom prst="rect">
            <a:avLst/>
          </a:prstGeom>
        </p:spPr>
      </p:pic>
      <p:pic>
        <p:nvPicPr>
          <p:cNvPr id="13" name="Picture 12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EAC2627-1ED4-7601-51B4-9AF2E3DE5F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67" y="827064"/>
            <a:ext cx="641924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30640" y="684671"/>
            <a:ext cx="2885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314972" y="1620064"/>
            <a:ext cx="298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Treatment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12809"/>
              </p:ext>
            </p:extLst>
          </p:nvPr>
        </p:nvGraphicFramePr>
        <p:xfrm>
          <a:off x="302277" y="2891820"/>
          <a:ext cx="114504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305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23724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1109875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365810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471449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val="591767180"/>
                    </a:ext>
                  </a:extLst>
                </a:gridCol>
                <a:gridCol w="1807779">
                  <a:extLst>
                    <a:ext uri="{9D8B030D-6E8A-4147-A177-3AD203B41FA5}">
                      <a16:colId xmlns:a16="http://schemas.microsoft.com/office/drawing/2014/main" val="1028101440"/>
                    </a:ext>
                  </a:extLst>
                </a:gridCol>
                <a:gridCol w="1313791">
                  <a:extLst>
                    <a:ext uri="{9D8B030D-6E8A-4147-A177-3AD203B41FA5}">
                      <a16:colId xmlns:a16="http://schemas.microsoft.com/office/drawing/2014/main" val="2018569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Dept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Start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End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Clean Wound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Surgery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Sister Gumede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 </a:t>
                      </a:r>
                    </a:p>
                    <a:p>
                      <a:r>
                        <a:rPr lang="en-ZA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2024-10-12</a:t>
                      </a:r>
                    </a:p>
                    <a:p>
                      <a:r>
                        <a:rPr lang="en-ZA" dirty="0"/>
                        <a:t>19:00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4AC46077-7B36-3341-F45E-4A025AE827F0}"/>
              </a:ext>
            </a:extLst>
          </p:cNvPr>
          <p:cNvSpPr/>
          <p:nvPr/>
        </p:nvSpPr>
        <p:spPr>
          <a:xfrm>
            <a:off x="0" y="681984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F1C028-E515-FDC2-5439-FD58A4A0585D}"/>
              </a:ext>
            </a:extLst>
          </p:cNvPr>
          <p:cNvSpPr txBox="1"/>
          <p:nvPr/>
        </p:nvSpPr>
        <p:spPr>
          <a:xfrm>
            <a:off x="1398211" y="736061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0" name="Graphic 29" descr="Speaker phone with solid fill">
            <a:extLst>
              <a:ext uri="{FF2B5EF4-FFF2-40B4-BE49-F238E27FC236}">
                <a16:creationId xmlns:a16="http://schemas.microsoft.com/office/drawing/2014/main" id="{0C34DB19-33C1-90AB-6901-79DFAB4E4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7377696"/>
            <a:ext cx="393896" cy="393896"/>
          </a:xfrm>
          <a:prstGeom prst="rect">
            <a:avLst/>
          </a:prstGeom>
        </p:spPr>
      </p:pic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6BC2364B-F958-7E94-A0C7-AC323B1523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7098666"/>
            <a:ext cx="291802" cy="2918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518C8D-A3C3-8668-61E1-267CB43AF593}"/>
              </a:ext>
            </a:extLst>
          </p:cNvPr>
          <p:cNvSpPr txBox="1"/>
          <p:nvPr/>
        </p:nvSpPr>
        <p:spPr>
          <a:xfrm>
            <a:off x="5032249" y="700836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0262C-7F8A-50F3-019A-8F59B6F23A78}"/>
              </a:ext>
            </a:extLst>
          </p:cNvPr>
          <p:cNvSpPr txBox="1"/>
          <p:nvPr/>
        </p:nvSpPr>
        <p:spPr>
          <a:xfrm>
            <a:off x="1336467" y="706378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79BAB-539A-9720-1AC1-4D8D1B3C4677}"/>
              </a:ext>
            </a:extLst>
          </p:cNvPr>
          <p:cNvSpPr txBox="1"/>
          <p:nvPr/>
        </p:nvSpPr>
        <p:spPr>
          <a:xfrm>
            <a:off x="1032352" y="680013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5" name="Picture 3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3E0CFEF-0511-98D9-0412-91B4215CE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19844"/>
            <a:ext cx="1019653" cy="997683"/>
          </a:xfrm>
          <a:prstGeom prst="rect">
            <a:avLst/>
          </a:prstGeom>
        </p:spPr>
      </p:pic>
      <p:pic>
        <p:nvPicPr>
          <p:cNvPr id="36" name="Picture 35" descr="A white globe with a shadow&#10;&#10;Description automatically generated">
            <a:extLst>
              <a:ext uri="{FF2B5EF4-FFF2-40B4-BE49-F238E27FC236}">
                <a16:creationId xmlns:a16="http://schemas.microsoft.com/office/drawing/2014/main" id="{FCB41AC9-7BE2-5C9A-E061-C4FF38C43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33372"/>
            <a:ext cx="312697" cy="3272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5A3B325-1E36-E33C-26D2-42EFBD459B80}"/>
              </a:ext>
            </a:extLst>
          </p:cNvPr>
          <p:cNvSpPr txBox="1"/>
          <p:nvPr/>
        </p:nvSpPr>
        <p:spPr>
          <a:xfrm>
            <a:off x="5014438" y="726751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E1CAC2-93B6-ECF9-2DCB-B899D33C4E03}"/>
              </a:ext>
            </a:extLst>
          </p:cNvPr>
          <p:cNvSpPr txBox="1"/>
          <p:nvPr/>
        </p:nvSpPr>
        <p:spPr>
          <a:xfrm>
            <a:off x="9365492" y="755605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9" name="Picture 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BED68EF-1B4C-92B8-5ED3-180578CBA3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13" name="Picture 1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E715092-3F53-7F96-9E61-B6E1C12FA3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47" y="881697"/>
            <a:ext cx="426821" cy="432441"/>
          </a:xfrm>
          <a:prstGeom prst="rect">
            <a:avLst/>
          </a:prstGeom>
        </p:spPr>
      </p:pic>
      <p:pic>
        <p:nvPicPr>
          <p:cNvPr id="15" name="Picture 14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86511D-8AAF-5E5E-3217-2E31AC1037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90" y="881697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92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96516" y="684671"/>
            <a:ext cx="2819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2408903" y="1572710"/>
            <a:ext cx="4090667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2533471" y="1627524"/>
            <a:ext cx="44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Administer Non- Schedule Med 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93290" y="2151374"/>
            <a:ext cx="11504962" cy="420360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Count: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6234052" y="3265532"/>
            <a:ext cx="201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Comments: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Name:	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2113962" y="3815805"/>
            <a:ext cx="19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Medication 1: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6198556" y="2795426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Time: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5540" y="2900399"/>
            <a:ext cx="1465309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55295"/>
            <a:ext cx="1411560" cy="264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800" b="1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OxyContin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721165" y="3806691"/>
            <a:ext cx="4560986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Medication Type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3721165" y="4256589"/>
            <a:ext cx="4560986" cy="464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  <a:p>
            <a:pPr algn="ctr"/>
            <a:r>
              <a:rPr lang="en-ZA" dirty="0"/>
              <a:t>Please drink them after eating</a:t>
            </a:r>
          </a:p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865082"/>
            <a:ext cx="2357390" cy="260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18:00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38061" y="3341380"/>
            <a:ext cx="1397616" cy="2997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633133" y="527088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418194" y="523045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pic>
        <p:nvPicPr>
          <p:cNvPr id="9" name="Graphic 8" descr="Caret Down with solid fill">
            <a:extLst>
              <a:ext uri="{FF2B5EF4-FFF2-40B4-BE49-F238E27FC236}">
                <a16:creationId xmlns:a16="http://schemas.microsoft.com/office/drawing/2014/main" id="{526280AA-F41A-24D6-B9FC-689D6FA6D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0522" y="3869548"/>
            <a:ext cx="411629" cy="269422"/>
          </a:xfrm>
          <a:prstGeom prst="rect">
            <a:avLst/>
          </a:prstGeom>
        </p:spPr>
      </p:pic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D8BB4B83-C741-2C78-194A-B02628863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3133" y="5264641"/>
            <a:ext cx="267954" cy="267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F4F504-F383-752F-08C8-064F820D8DA6}"/>
              </a:ext>
            </a:extLst>
          </p:cNvPr>
          <p:cNvSpPr/>
          <p:nvPr/>
        </p:nvSpPr>
        <p:spPr>
          <a:xfrm>
            <a:off x="-1" y="6906827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173C36-6531-69E2-0797-5FDA4DF04F17}"/>
              </a:ext>
            </a:extLst>
          </p:cNvPr>
          <p:cNvSpPr txBox="1"/>
          <p:nvPr/>
        </p:nvSpPr>
        <p:spPr>
          <a:xfrm>
            <a:off x="1398211" y="7388586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698066AA-FEF7-B976-1B46-DF2EC80DE7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372" y="7405669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909D256-97AE-08CE-65B8-0342BE5660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822" y="7126639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02D8A8-61A6-5F2A-177F-1021EC29B2FE}"/>
              </a:ext>
            </a:extLst>
          </p:cNvPr>
          <p:cNvSpPr txBox="1"/>
          <p:nvPr/>
        </p:nvSpPr>
        <p:spPr>
          <a:xfrm>
            <a:off x="5032249" y="70363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DC553-02C1-C4A5-3454-D49EE273CA71}"/>
              </a:ext>
            </a:extLst>
          </p:cNvPr>
          <p:cNvSpPr txBox="1"/>
          <p:nvPr/>
        </p:nvSpPr>
        <p:spPr>
          <a:xfrm>
            <a:off x="1336467" y="7091758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DC51-BB2D-BE08-B840-090BBFF09BF6}"/>
              </a:ext>
            </a:extLst>
          </p:cNvPr>
          <p:cNvSpPr txBox="1"/>
          <p:nvPr/>
        </p:nvSpPr>
        <p:spPr>
          <a:xfrm>
            <a:off x="1032352" y="6828112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D02E8D7-195B-6511-878C-713E2BE39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" y="6897607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89848A20-EB02-37D1-A9B5-4EDE69E031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61345"/>
            <a:ext cx="312697" cy="3272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08D890-619F-D66B-AD3E-31E3D7E3FD80}"/>
              </a:ext>
            </a:extLst>
          </p:cNvPr>
          <p:cNvSpPr txBox="1"/>
          <p:nvPr/>
        </p:nvSpPr>
        <p:spPr>
          <a:xfrm>
            <a:off x="5014438" y="7295485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1E165D-9A97-42E4-157E-255DF6C9CBEC}"/>
              </a:ext>
            </a:extLst>
          </p:cNvPr>
          <p:cNvSpPr txBox="1"/>
          <p:nvPr/>
        </p:nvSpPr>
        <p:spPr>
          <a:xfrm>
            <a:off x="9365492" y="7584024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10120554-E0A7-3245-B1D7-ACD184BF8B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9BD71B96-2D55-3E1B-D666-CD9A03550B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35" y="866419"/>
            <a:ext cx="426821" cy="432441"/>
          </a:xfrm>
          <a:prstGeom prst="rect">
            <a:avLst/>
          </a:prstGeom>
        </p:spPr>
      </p:pic>
      <p:pic>
        <p:nvPicPr>
          <p:cNvPr id="41" name="Picture 4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151D10A9-13D6-1032-970A-66FB17B1F5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50" y="884712"/>
            <a:ext cx="577002" cy="430914"/>
          </a:xfrm>
          <a:prstGeom prst="rect">
            <a:avLst/>
          </a:prstGeom>
        </p:spPr>
      </p:pic>
      <p:pic>
        <p:nvPicPr>
          <p:cNvPr id="45" name="Graphic 44" descr="Daily calendar with solid fill">
            <a:extLst>
              <a:ext uri="{FF2B5EF4-FFF2-40B4-BE49-F238E27FC236}">
                <a16:creationId xmlns:a16="http://schemas.microsoft.com/office/drawing/2014/main" id="{0FA6DDFF-C91E-1431-FA05-708A867C5F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52891" y="2751973"/>
            <a:ext cx="429790" cy="4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52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" y="64226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83920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7" y="1572710"/>
            <a:ext cx="3888333" cy="7079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Non- scheduled Medication 5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168CB-9238-3394-0FCF-0334F758DCA4}"/>
              </a:ext>
            </a:extLst>
          </p:cNvPr>
          <p:cNvSpPr/>
          <p:nvPr/>
        </p:nvSpPr>
        <p:spPr>
          <a:xfrm>
            <a:off x="7900790" y="2321151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9" name="Graphic 18" descr="Magnifying glass with solid fill">
            <a:extLst>
              <a:ext uri="{FF2B5EF4-FFF2-40B4-BE49-F238E27FC236}">
                <a16:creationId xmlns:a16="http://schemas.microsoft.com/office/drawing/2014/main" id="{6AEBEEF9-C554-1AEE-C1C5-DC2EDCEC0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5760" y="2348961"/>
            <a:ext cx="317140" cy="31714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9266-B66D-F43F-2932-4E2E63293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00706"/>
              </p:ext>
            </p:extLst>
          </p:nvPr>
        </p:nvGraphicFramePr>
        <p:xfrm>
          <a:off x="1666075" y="3119964"/>
          <a:ext cx="842425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217">
                  <a:extLst>
                    <a:ext uri="{9D8B030D-6E8A-4147-A177-3AD203B41FA5}">
                      <a16:colId xmlns:a16="http://schemas.microsoft.com/office/drawing/2014/main" val="140709874"/>
                    </a:ext>
                  </a:extLst>
                </a:gridCol>
                <a:gridCol w="1661455">
                  <a:extLst>
                    <a:ext uri="{9D8B030D-6E8A-4147-A177-3AD203B41FA5}">
                      <a16:colId xmlns:a16="http://schemas.microsoft.com/office/drawing/2014/main" val="2573301834"/>
                    </a:ext>
                  </a:extLst>
                </a:gridCol>
                <a:gridCol w="2090881">
                  <a:extLst>
                    <a:ext uri="{9D8B030D-6E8A-4147-A177-3AD203B41FA5}">
                      <a16:colId xmlns:a16="http://schemas.microsoft.com/office/drawing/2014/main" val="2175730588"/>
                    </a:ext>
                  </a:extLst>
                </a:gridCol>
                <a:gridCol w="1202584">
                  <a:extLst>
                    <a:ext uri="{9D8B030D-6E8A-4147-A177-3AD203B41FA5}">
                      <a16:colId xmlns:a16="http://schemas.microsoft.com/office/drawing/2014/main" val="3689879040"/>
                    </a:ext>
                  </a:extLst>
                </a:gridCol>
                <a:gridCol w="1727113">
                  <a:extLst>
                    <a:ext uri="{9D8B030D-6E8A-4147-A177-3AD203B41FA5}">
                      <a16:colId xmlns:a16="http://schemas.microsoft.com/office/drawing/2014/main" val="180391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 Medication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1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Dose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ZA" b="1" dirty="0">
                          <a:solidFill>
                            <a:schemeClr val="bg1"/>
                          </a:solidFill>
                        </a:rPr>
                        <a:t>Comments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9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OxyContin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Please drink them after eating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0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8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847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8AA2656-FA7E-4F2E-5B13-3B66412FBE32}"/>
              </a:ext>
            </a:extLst>
          </p:cNvPr>
          <p:cNvSpPr/>
          <p:nvPr/>
        </p:nvSpPr>
        <p:spPr>
          <a:xfrm>
            <a:off x="-24150" y="6114259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B8CB0-0F66-003C-82EC-A63EA3EFC756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D29A2-B3E0-BF36-D6EE-52655950F37C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D82A5-87C3-D29F-7AE6-39E036E82D0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6BC45-3D86-70FA-CC4B-B058939312F9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1" name="Picture 2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A9B251C-4CD4-C476-89BC-33E6311E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2" name="Picture 21" descr="A white globe with a shadow&#10;&#10;Description automatically generated">
            <a:extLst>
              <a:ext uri="{FF2B5EF4-FFF2-40B4-BE49-F238E27FC236}">
                <a16:creationId xmlns:a16="http://schemas.microsoft.com/office/drawing/2014/main" id="{930B9E23-31C8-01A0-2B03-6A38846B0B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8DCBFB-BB06-F7B8-D0EF-2E64A7FD0B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3EC07-0E59-F105-3B4F-A3C91FE037F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5" name="Picture 24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BADF2E24-E1A1-5D38-EC6C-9B327B453E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26" name="Picture 25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ABD95E8-E649-980C-BFE6-7AB6E9B65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18" y="876859"/>
            <a:ext cx="426821" cy="432441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9FF1C26E-3742-8129-5ACF-FD20C8F07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56" y="884712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5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67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785418" y="161943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 Doctor</a:t>
            </a:r>
          </a:p>
        </p:txBody>
      </p:sp>
      <p:pic>
        <p:nvPicPr>
          <p:cNvPr id="54" name="Graphic 53" descr="Caret Down with solid fill">
            <a:extLst>
              <a:ext uri="{FF2B5EF4-FFF2-40B4-BE49-F238E27FC236}">
                <a16:creationId xmlns:a16="http://schemas.microsoft.com/office/drawing/2014/main" id="{199C7F48-CFBA-8CC4-BA32-D5D4F13F4E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8696" y="4332358"/>
            <a:ext cx="411629" cy="2694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08825-F7B6-E4DA-0CCC-08C41636AA4F}"/>
              </a:ext>
            </a:extLst>
          </p:cNvPr>
          <p:cNvSpPr/>
          <p:nvPr/>
        </p:nvSpPr>
        <p:spPr>
          <a:xfrm>
            <a:off x="792198" y="2108746"/>
            <a:ext cx="9355050" cy="46485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544049" y="2201811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Contacting the Doctor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1278218" y="2937587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Data/Time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1278218" y="495729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For Contact: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1289711" y="3398941"/>
            <a:ext cx="162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	: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5E04B-AF14-F7AA-D865-4009737E3A27}"/>
              </a:ext>
            </a:extLst>
          </p:cNvPr>
          <p:cNvSpPr txBox="1"/>
          <p:nvPr/>
        </p:nvSpPr>
        <p:spPr>
          <a:xfrm>
            <a:off x="1257638" y="4478923"/>
            <a:ext cx="18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1269927" y="4026980"/>
            <a:ext cx="23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Current Symptoms:	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82173" y="3003658"/>
            <a:ext cx="2472479" cy="343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05/15/2024  ,14:30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74249" y="3465185"/>
            <a:ext cx="2472478" cy="316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John Marry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621012" y="4522961"/>
            <a:ext cx="2380645" cy="356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Dr Nkosi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3572504" y="5066431"/>
            <a:ext cx="6009337" cy="539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experiencing  Increased  short breath and Chest pain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3655774" y="4095434"/>
            <a:ext cx="2478107" cy="2807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Chest Pain rated 7/10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5164809" y="627681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Display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D71766-9BAB-82E8-920F-BFD4950AF549}"/>
              </a:ext>
            </a:extLst>
          </p:cNvPr>
          <p:cNvSpPr/>
          <p:nvPr/>
        </p:nvSpPr>
        <p:spPr>
          <a:xfrm>
            <a:off x="3409085" y="625650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Save</a:t>
            </a:r>
          </a:p>
        </p:txBody>
      </p:sp>
      <p:pic>
        <p:nvPicPr>
          <p:cNvPr id="41" name="Graphic 40" descr="Daily calendar with solid fill">
            <a:extLst>
              <a:ext uri="{FF2B5EF4-FFF2-40B4-BE49-F238E27FC236}">
                <a16:creationId xmlns:a16="http://schemas.microsoft.com/office/drawing/2014/main" id="{A58787D3-CD23-1A86-9B23-7042034AD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5840" y="2910890"/>
            <a:ext cx="429790" cy="4562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8EA3C3-A9C5-B7B5-88C6-988129E73076}"/>
              </a:ext>
            </a:extLst>
          </p:cNvPr>
          <p:cNvSpPr txBox="1"/>
          <p:nvPr/>
        </p:nvSpPr>
        <p:spPr>
          <a:xfrm>
            <a:off x="1356854" y="5653936"/>
            <a:ext cx="186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Assessment 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F3A4AE-3E95-289F-8189-27B6C4840AEE}"/>
              </a:ext>
            </a:extLst>
          </p:cNvPr>
          <p:cNvSpPr/>
          <p:nvPr/>
        </p:nvSpPr>
        <p:spPr>
          <a:xfrm>
            <a:off x="3529178" y="5710892"/>
            <a:ext cx="3216452" cy="3399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appears distressed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213FC-6DE0-D740-8BE8-6A82EA1A0E3B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541C6-6DA3-5B30-AF7B-6161B90C54E4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0FAAD-67DA-D39A-0722-4A1DEF23806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93C52-8484-CA7A-228B-66E71687C15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3AA3BB-AF63-E7E2-D92D-D65D2A0E808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2" name="Picture 3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6126277-7817-7FB7-7301-E809F8E1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7C2469AE-8338-3010-8BCE-B756C70C54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E5B4FF-16A8-0C1B-0A71-302E329951F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D73737-8924-8B44-14B8-92C0264195C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8" name="Picture 37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DE29F26F-3AFF-1621-7631-F7F0CEF44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8EAC9C-EE99-D476-8D5E-B5D60C7051AF}"/>
              </a:ext>
            </a:extLst>
          </p:cNvPr>
          <p:cNvSpPr txBox="1"/>
          <p:nvPr/>
        </p:nvSpPr>
        <p:spPr>
          <a:xfrm>
            <a:off x="8839200" y="684671"/>
            <a:ext cx="297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3" name="Picture 42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4DABD27-6270-5008-025F-668A36BE7A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188" y="854964"/>
            <a:ext cx="426821" cy="432441"/>
          </a:xfrm>
          <a:prstGeom prst="rect">
            <a:avLst/>
          </a:prstGeom>
        </p:spPr>
      </p:pic>
      <p:pic>
        <p:nvPicPr>
          <p:cNvPr id="44" name="Picture 4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8729B93C-F8F2-6E46-78CF-31561083C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78" y="852339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663690" y="2631447"/>
            <a:ext cx="6866621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E5569D9A-602D-CB52-C69D-9B06F8E7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56" b="-2"/>
          <a:stretch/>
        </p:blipFill>
        <p:spPr>
          <a:xfrm>
            <a:off x="1586485" y="-17431"/>
            <a:ext cx="10652754" cy="6857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7206" y="5274965"/>
            <a:ext cx="1566617" cy="159945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35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52273" y="2609474"/>
            <a:ext cx="6331093" cy="1112144"/>
          </a:xfrm>
          <a:prstGeom prst="rect">
            <a:avLst/>
          </a:prstGeom>
          <a:gradFill>
            <a:gsLst>
              <a:gs pos="18487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D3B90-4F1D-EBE4-682D-FCA8B0F3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2864" y="3332018"/>
            <a:ext cx="10629134" cy="3525983"/>
          </a:xfrm>
          <a:prstGeom prst="rect">
            <a:avLst/>
          </a:prstGeom>
          <a:gradFill>
            <a:gsLst>
              <a:gs pos="42000">
                <a:schemeClr val="tx1">
                  <a:alpha val="5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629259-56AA-7BEE-0402-F3BB052FC90A}"/>
              </a:ext>
            </a:extLst>
          </p:cNvPr>
          <p:cNvSpPr/>
          <p:nvPr/>
        </p:nvSpPr>
        <p:spPr>
          <a:xfrm>
            <a:off x="3555390" y="358946"/>
            <a:ext cx="7100316" cy="48423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5C493-25E0-1D6E-C3CF-0E18742802F6}"/>
              </a:ext>
            </a:extLst>
          </p:cNvPr>
          <p:cNvSpPr txBox="1"/>
          <p:nvPr/>
        </p:nvSpPr>
        <p:spPr>
          <a:xfrm>
            <a:off x="5941141" y="997974"/>
            <a:ext cx="16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/>
              <a:t>Sign 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0D1EF5-3F70-4963-243C-E4CC41FABBED}"/>
              </a:ext>
            </a:extLst>
          </p:cNvPr>
          <p:cNvSpPr/>
          <p:nvPr/>
        </p:nvSpPr>
        <p:spPr>
          <a:xfrm>
            <a:off x="4139381" y="1995948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365C2A-0B99-04A1-8D69-0684C7357691}"/>
              </a:ext>
            </a:extLst>
          </p:cNvPr>
          <p:cNvSpPr/>
          <p:nvPr/>
        </p:nvSpPr>
        <p:spPr>
          <a:xfrm>
            <a:off x="4155843" y="314057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B7C6ED-9173-9F65-040B-921F0CA5C54E}"/>
              </a:ext>
            </a:extLst>
          </p:cNvPr>
          <p:cNvSpPr/>
          <p:nvPr/>
        </p:nvSpPr>
        <p:spPr>
          <a:xfrm>
            <a:off x="4139377" y="2629992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0678A1-27D3-5D6D-566F-4837B763A384}"/>
              </a:ext>
            </a:extLst>
          </p:cNvPr>
          <p:cNvSpPr/>
          <p:nvPr/>
        </p:nvSpPr>
        <p:spPr>
          <a:xfrm>
            <a:off x="4105676" y="3779249"/>
            <a:ext cx="3175819" cy="3736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2BACF6-FF24-161B-28A1-561BFCDB1BE5}"/>
              </a:ext>
            </a:extLst>
          </p:cNvPr>
          <p:cNvSpPr/>
          <p:nvPr/>
        </p:nvSpPr>
        <p:spPr>
          <a:xfrm>
            <a:off x="8167666" y="1969632"/>
            <a:ext cx="1504337" cy="4102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3ADFE-5E2C-FDD1-A20B-177EBE7EAAE0}"/>
              </a:ext>
            </a:extLst>
          </p:cNvPr>
          <p:cNvSpPr txBox="1"/>
          <p:nvPr/>
        </p:nvSpPr>
        <p:spPr>
          <a:xfrm>
            <a:off x="8375891" y="1969631"/>
            <a:ext cx="10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25925-3D66-D5F0-200C-657A0DE1F1D6}"/>
              </a:ext>
            </a:extLst>
          </p:cNvPr>
          <p:cNvSpPr txBox="1"/>
          <p:nvPr/>
        </p:nvSpPr>
        <p:spPr>
          <a:xfrm>
            <a:off x="7816643" y="2414124"/>
            <a:ext cx="283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Already have an account? </a:t>
            </a:r>
            <a:r>
              <a:rPr lang="en-ZA" dirty="0">
                <a:solidFill>
                  <a:srgbClr val="002060"/>
                </a:solidFill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E9BCC-7C90-D782-F7EC-2E8499AEC620}"/>
              </a:ext>
            </a:extLst>
          </p:cNvPr>
          <p:cNvSpPr txBox="1"/>
          <p:nvPr/>
        </p:nvSpPr>
        <p:spPr>
          <a:xfrm>
            <a:off x="4193451" y="1981097"/>
            <a:ext cx="32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ntshuxekoyvonne@gmail.com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2A7EE-4B21-F45B-D7E1-FF09C3B0AFF7}"/>
              </a:ext>
            </a:extLst>
          </p:cNvPr>
          <p:cNvSpPr txBox="1"/>
          <p:nvPr/>
        </p:nvSpPr>
        <p:spPr>
          <a:xfrm>
            <a:off x="4219328" y="2651312"/>
            <a:ext cx="325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ntshuxekoyvonne@gmail.com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30A1-0F87-A8BA-7698-22BA8FEFCE51}"/>
              </a:ext>
            </a:extLst>
          </p:cNvPr>
          <p:cNvSpPr txBox="1"/>
          <p:nvPr/>
        </p:nvSpPr>
        <p:spPr>
          <a:xfrm>
            <a:off x="4170771" y="3123546"/>
            <a:ext cx="262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Yvonne@2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C19EA-0F05-1FA3-F65F-DCBBEBF2EFE6}"/>
              </a:ext>
            </a:extLst>
          </p:cNvPr>
          <p:cNvSpPr txBox="1"/>
          <p:nvPr/>
        </p:nvSpPr>
        <p:spPr>
          <a:xfrm>
            <a:off x="4170771" y="3792225"/>
            <a:ext cx="292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Yvonne@2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C9874-34E9-32E5-23BF-B6FC11B9E6CD}"/>
              </a:ext>
            </a:extLst>
          </p:cNvPr>
          <p:cNvSpPr txBox="1"/>
          <p:nvPr/>
        </p:nvSpPr>
        <p:spPr>
          <a:xfrm>
            <a:off x="7325856" y="20572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5E38C7-0A47-C5B8-F92C-6284C2ED1DAC}"/>
              </a:ext>
            </a:extLst>
          </p:cNvPr>
          <p:cNvSpPr txBox="1"/>
          <p:nvPr/>
        </p:nvSpPr>
        <p:spPr>
          <a:xfrm>
            <a:off x="7325026" y="26596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CE868-07A6-75A7-C0DB-810CC27105CE}"/>
              </a:ext>
            </a:extLst>
          </p:cNvPr>
          <p:cNvSpPr txBox="1"/>
          <p:nvPr/>
        </p:nvSpPr>
        <p:spPr>
          <a:xfrm>
            <a:off x="7359443" y="31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36142-7287-11DC-18B0-791FDF96DAEA}"/>
              </a:ext>
            </a:extLst>
          </p:cNvPr>
          <p:cNvSpPr txBox="1"/>
          <p:nvPr/>
        </p:nvSpPr>
        <p:spPr>
          <a:xfrm>
            <a:off x="7348417" y="38067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F8297-DED2-DC81-AB57-5CE7765000CB}"/>
              </a:ext>
            </a:extLst>
          </p:cNvPr>
          <p:cNvSpPr txBox="1"/>
          <p:nvPr/>
        </p:nvSpPr>
        <p:spPr>
          <a:xfrm>
            <a:off x="4139377" y="1498723"/>
            <a:ext cx="29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 </a:t>
            </a:r>
            <a:r>
              <a:rPr lang="en-ZA" dirty="0"/>
              <a:t>All field should be filled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55FFA-B33A-3968-6A11-4B2977A5FFAF}"/>
              </a:ext>
            </a:extLst>
          </p:cNvPr>
          <p:cNvSpPr/>
          <p:nvPr/>
        </p:nvSpPr>
        <p:spPr>
          <a:xfrm>
            <a:off x="-1059" y="585357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4411D-EA14-59FC-6842-BAD640EA9931}"/>
              </a:ext>
            </a:extLst>
          </p:cNvPr>
          <p:cNvSpPr txBox="1"/>
          <p:nvPr/>
        </p:nvSpPr>
        <p:spPr>
          <a:xfrm>
            <a:off x="1397152" y="639434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E8CC414C-1998-4F41-D4C6-B4733B50D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313" y="6411424"/>
            <a:ext cx="393896" cy="393896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BBEFA22A-F9DA-F977-1B5A-BB2A1994A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763" y="6132394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1D63B5-6981-38E8-EB79-C32A43D3100B}"/>
              </a:ext>
            </a:extLst>
          </p:cNvPr>
          <p:cNvSpPr txBox="1"/>
          <p:nvPr/>
        </p:nvSpPr>
        <p:spPr>
          <a:xfrm>
            <a:off x="5031190" y="604209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DE9452-B34D-C614-5A01-8DBBDECEA9FB}"/>
              </a:ext>
            </a:extLst>
          </p:cNvPr>
          <p:cNvSpPr txBox="1"/>
          <p:nvPr/>
        </p:nvSpPr>
        <p:spPr>
          <a:xfrm>
            <a:off x="1335408" y="609751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F133D-8A68-528C-CFE8-84C6D59C9F7B}"/>
              </a:ext>
            </a:extLst>
          </p:cNvPr>
          <p:cNvSpPr txBox="1"/>
          <p:nvPr/>
        </p:nvSpPr>
        <p:spPr>
          <a:xfrm>
            <a:off x="1031293" y="583386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D4C0325-7B2C-10BD-1341-1E4D6C1FF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" y="5853572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5EBAE755-C3EA-8471-6AA0-FE4F8AFE4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61" y="606710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8A0302-00AC-B724-5CEA-EFA1AA9B77A0}"/>
              </a:ext>
            </a:extLst>
          </p:cNvPr>
          <p:cNvSpPr txBox="1"/>
          <p:nvPr/>
        </p:nvSpPr>
        <p:spPr>
          <a:xfrm>
            <a:off x="5013379" y="630124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B7BCF-04D9-AC94-441F-B01BF3460369}"/>
              </a:ext>
            </a:extLst>
          </p:cNvPr>
          <p:cNvSpPr txBox="1"/>
          <p:nvPr/>
        </p:nvSpPr>
        <p:spPr>
          <a:xfrm>
            <a:off x="9364433" y="658977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347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991600" y="684671"/>
            <a:ext cx="282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Nurse-Sister Gumede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298409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29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View Doctors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375757" y="2175562"/>
            <a:ext cx="10023932" cy="31870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FA0270-FDAE-55E1-F2B0-757509179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284387"/>
              </p:ext>
            </p:extLst>
          </p:nvPr>
        </p:nvGraphicFramePr>
        <p:xfrm>
          <a:off x="1819052" y="2723184"/>
          <a:ext cx="7027860" cy="210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620">
                  <a:extLst>
                    <a:ext uri="{9D8B030D-6E8A-4147-A177-3AD203B41FA5}">
                      <a16:colId xmlns:a16="http://schemas.microsoft.com/office/drawing/2014/main" val="1446179262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3123277874"/>
                    </a:ext>
                  </a:extLst>
                </a:gridCol>
                <a:gridCol w="2342620">
                  <a:extLst>
                    <a:ext uri="{9D8B030D-6E8A-4147-A177-3AD203B41FA5}">
                      <a16:colId xmlns:a16="http://schemas.microsoft.com/office/drawing/2014/main" val="251803744"/>
                    </a:ext>
                  </a:extLst>
                </a:gridCol>
              </a:tblGrid>
              <a:tr h="533265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29412"/>
                  </a:ext>
                </a:extLst>
              </a:tr>
              <a:tr h="1036285"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Give a patient some two tablets of  </a:t>
                      </a:r>
                      <a:r>
                        <a:rPr lang="en-ZA" dirty="0" err="1"/>
                        <a:t>panado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044"/>
                  </a:ext>
                </a:extLst>
              </a:tr>
              <a:tr h="53326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0500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A266DD-1107-55A2-2E6B-D49E0511CAB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A74CC-AD84-EA42-18A2-6950B3A5C149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A14CD-96E5-B116-727F-F4C7A9AB126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CE127-AA72-2E29-4A43-7214B88A421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A2447-B69A-5366-997E-4E6A878983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FA4E98F-1D90-947B-C363-5404C419F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8D19922D-ACAE-564A-E9C9-3FD592218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A5FEE3-0724-18F6-73A3-CE19A2CC948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CB259-77FB-A2B4-C862-9229506EF19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F13F4D2-4E01-7707-2BBF-0AEF2A6E6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19" y="876859"/>
            <a:ext cx="426821" cy="432441"/>
          </a:xfrm>
          <a:prstGeom prst="rect">
            <a:avLst/>
          </a:prstGeom>
        </p:spPr>
      </p:pic>
      <p:pic>
        <p:nvPicPr>
          <p:cNvPr id="29" name="Picture 28" descr="A person in blue scrubs with stethoscope around neck&#10;&#10;Description automatically generated">
            <a:extLst>
              <a:ext uri="{FF2B5EF4-FFF2-40B4-BE49-F238E27FC236}">
                <a16:creationId xmlns:a16="http://schemas.microsoft.com/office/drawing/2014/main" id="{DF0AEC20-E2A9-1584-16F7-513BC3FD3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40" y="656527"/>
            <a:ext cx="754984" cy="725598"/>
          </a:xfrm>
          <a:prstGeom prst="rect">
            <a:avLst/>
          </a:prstGeom>
        </p:spPr>
      </p:pic>
      <p:pic>
        <p:nvPicPr>
          <p:cNvPr id="30" name="Picture 2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09C0131-0093-4B74-3484-8C00C1779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99" y="845364"/>
            <a:ext cx="577002" cy="4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5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231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223927" y="2565483"/>
            <a:ext cx="2039705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Doctor Schedule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9E8112-729E-7852-427A-A12931D7786F}"/>
              </a:ext>
            </a:extLst>
          </p:cNvPr>
          <p:cNvSpPr/>
          <p:nvPr/>
        </p:nvSpPr>
        <p:spPr>
          <a:xfrm>
            <a:off x="2370224" y="2585028"/>
            <a:ext cx="2396368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View Patient Folder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F40B6A-7E72-AEE0-5522-1DCC59C2AE61}"/>
              </a:ext>
            </a:extLst>
          </p:cNvPr>
          <p:cNvSpPr/>
          <p:nvPr/>
        </p:nvSpPr>
        <p:spPr>
          <a:xfrm>
            <a:off x="4869831" y="2594592"/>
            <a:ext cx="1953247" cy="537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Visit Patient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AB916C-6ED0-8518-57D8-555D849C1495}"/>
              </a:ext>
            </a:extLst>
          </p:cNvPr>
          <p:cNvSpPr/>
          <p:nvPr/>
        </p:nvSpPr>
        <p:spPr>
          <a:xfrm>
            <a:off x="6926317" y="2565483"/>
            <a:ext cx="2995062" cy="566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Medication Prescription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ECE02-1F03-DE10-3235-17FB70672988}"/>
              </a:ext>
            </a:extLst>
          </p:cNvPr>
          <p:cNvSpPr/>
          <p:nvPr/>
        </p:nvSpPr>
        <p:spPr>
          <a:xfrm>
            <a:off x="9992437" y="2594592"/>
            <a:ext cx="2118852" cy="591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Patient Discharge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EA24E4-0094-FB75-A406-89F30D6C3403}"/>
              </a:ext>
            </a:extLst>
          </p:cNvPr>
          <p:cNvSpPr/>
          <p:nvPr/>
        </p:nvSpPr>
        <p:spPr>
          <a:xfrm>
            <a:off x="543615" y="1496747"/>
            <a:ext cx="3871133" cy="7479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Home      Dashboard    my Schedule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BD48E-143D-1CFE-CBCF-607020317C29}"/>
              </a:ext>
            </a:extLst>
          </p:cNvPr>
          <p:cNvSpPr/>
          <p:nvPr/>
        </p:nvSpPr>
        <p:spPr>
          <a:xfrm>
            <a:off x="40355" y="5950651"/>
            <a:ext cx="12111289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1" name="Picture 30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66969A7E-21A5-AB73-EB00-A65D79AAF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0" name="Picture 39" descr="A black and white chat bubble&#10;&#10;Description automatically generated">
            <a:extLst>
              <a:ext uri="{FF2B5EF4-FFF2-40B4-BE49-F238E27FC236}">
                <a16:creationId xmlns:a16="http://schemas.microsoft.com/office/drawing/2014/main" id="{4B19E7C8-1783-3871-433B-76CBFDDFE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30951610-8EB2-E6D5-6103-20E2FEC2F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  <p:pic>
        <p:nvPicPr>
          <p:cNvPr id="43" name="Picture 42" descr="A calendar with numbers on it&#10;&#10;Description automatically generated">
            <a:extLst>
              <a:ext uri="{FF2B5EF4-FFF2-40B4-BE49-F238E27FC236}">
                <a16:creationId xmlns:a16="http://schemas.microsoft.com/office/drawing/2014/main" id="{5051092B-1B73-3D77-B452-E8ACB909F6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2" y="3663289"/>
            <a:ext cx="2054238" cy="193487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589738-5940-F326-33AE-8149F8616248}"/>
              </a:ext>
            </a:extLst>
          </p:cNvPr>
          <p:cNvSpPr txBox="1"/>
          <p:nvPr/>
        </p:nvSpPr>
        <p:spPr>
          <a:xfrm>
            <a:off x="1317522" y="64732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4F4BFF-2F45-21ED-EF11-7587E9547C9E}"/>
              </a:ext>
            </a:extLst>
          </p:cNvPr>
          <p:cNvSpPr txBox="1"/>
          <p:nvPr/>
        </p:nvSpPr>
        <p:spPr>
          <a:xfrm>
            <a:off x="5668823" y="603713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DD322B-FD8A-0FD3-9DF9-934298D04103}"/>
              </a:ext>
            </a:extLst>
          </p:cNvPr>
          <p:cNvSpPr txBox="1"/>
          <p:nvPr/>
        </p:nvSpPr>
        <p:spPr>
          <a:xfrm>
            <a:off x="1518349" y="619501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322DDB-7118-9BF7-58B0-1936D1D98D91}"/>
              </a:ext>
            </a:extLst>
          </p:cNvPr>
          <p:cNvSpPr txBox="1"/>
          <p:nvPr/>
        </p:nvSpPr>
        <p:spPr>
          <a:xfrm>
            <a:off x="2582017" y="588573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50" name="Picture 4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B99CFE8-A110-3502-E1D8-8A97E01CB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" y="5946358"/>
            <a:ext cx="1067267" cy="999423"/>
          </a:xfrm>
          <a:prstGeom prst="rect">
            <a:avLst/>
          </a:prstGeom>
        </p:spPr>
      </p:pic>
      <p:pic>
        <p:nvPicPr>
          <p:cNvPr id="51" name="Picture 50" descr="A white globe with a shadow&#10;&#10;Description automatically generated">
            <a:extLst>
              <a:ext uri="{FF2B5EF4-FFF2-40B4-BE49-F238E27FC236}">
                <a16:creationId xmlns:a16="http://schemas.microsoft.com/office/drawing/2014/main" id="{13C59F2E-AE28-7183-1B26-3380D8C35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6" y="6109831"/>
            <a:ext cx="312697" cy="3272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EC44861-C7BC-D69A-929D-42FA8E37CDD8}"/>
              </a:ext>
            </a:extLst>
          </p:cNvPr>
          <p:cNvSpPr txBox="1"/>
          <p:nvPr/>
        </p:nvSpPr>
        <p:spPr>
          <a:xfrm>
            <a:off x="5432559" y="630595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E34AF1-1F7A-B41B-714C-34C2022D313B}"/>
              </a:ext>
            </a:extLst>
          </p:cNvPr>
          <p:cNvSpPr txBox="1"/>
          <p:nvPr/>
        </p:nvSpPr>
        <p:spPr>
          <a:xfrm>
            <a:off x="9223892" y="6469637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55" name="Graphic 54" descr="Envelope with solid fill">
            <a:extLst>
              <a:ext uri="{FF2B5EF4-FFF2-40B4-BE49-F238E27FC236}">
                <a16:creationId xmlns:a16="http://schemas.microsoft.com/office/drawing/2014/main" id="{A0396D16-426B-DD89-1321-D41E6DB40C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8371" y="6255069"/>
            <a:ext cx="291802" cy="291802"/>
          </a:xfrm>
          <a:prstGeom prst="rect">
            <a:avLst/>
          </a:prstGeom>
        </p:spPr>
      </p:pic>
      <p:pic>
        <p:nvPicPr>
          <p:cNvPr id="56" name="Graphic 55" descr="Speaker phone with solid fill">
            <a:extLst>
              <a:ext uri="{FF2B5EF4-FFF2-40B4-BE49-F238E27FC236}">
                <a16:creationId xmlns:a16="http://schemas.microsoft.com/office/drawing/2014/main" id="{9A943542-DD66-7FA9-CF83-4F870407A9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4453" y="6470742"/>
            <a:ext cx="393896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07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21199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7F09C0-DB79-AEF0-2158-8460049AF381}"/>
              </a:ext>
            </a:extLst>
          </p:cNvPr>
          <p:cNvSpPr/>
          <p:nvPr/>
        </p:nvSpPr>
        <p:spPr>
          <a:xfrm>
            <a:off x="203200" y="2528270"/>
            <a:ext cx="11328400" cy="29774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973358" y="1725548"/>
            <a:ext cx="2910917" cy="713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294739" y="1885504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Doctor Schedule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EB23C-727A-7328-BC3B-460E943005B0}"/>
              </a:ext>
            </a:extLst>
          </p:cNvPr>
          <p:cNvSpPr txBox="1"/>
          <p:nvPr/>
        </p:nvSpPr>
        <p:spPr>
          <a:xfrm>
            <a:off x="2093642" y="2918644"/>
            <a:ext cx="18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52A18-A8B4-CFA7-98BB-6F575D388213}"/>
              </a:ext>
            </a:extLst>
          </p:cNvPr>
          <p:cNvSpPr txBox="1"/>
          <p:nvPr/>
        </p:nvSpPr>
        <p:spPr>
          <a:xfrm>
            <a:off x="1932901" y="4583086"/>
            <a:ext cx="297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Bed Number: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55D8A-C9B8-0AB2-51D5-96CD5F76AB4D}"/>
              </a:ext>
            </a:extLst>
          </p:cNvPr>
          <p:cNvSpPr txBox="1"/>
          <p:nvPr/>
        </p:nvSpPr>
        <p:spPr>
          <a:xfrm>
            <a:off x="2059635" y="3468425"/>
            <a:ext cx="22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Name: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7A686-5FEC-89B1-3FC4-0FCA070FC23A}"/>
              </a:ext>
            </a:extLst>
          </p:cNvPr>
          <p:cNvSpPr txBox="1"/>
          <p:nvPr/>
        </p:nvSpPr>
        <p:spPr>
          <a:xfrm>
            <a:off x="2008756" y="4049693"/>
            <a:ext cx="23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Date/Time: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FD9C33-6C4A-AFEF-A17B-BA32C6093DA0}"/>
              </a:ext>
            </a:extLst>
          </p:cNvPr>
          <p:cNvSpPr/>
          <p:nvPr/>
        </p:nvSpPr>
        <p:spPr>
          <a:xfrm>
            <a:off x="3775576" y="2907223"/>
            <a:ext cx="1259163" cy="3229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Mnisi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480C25-10E8-4221-90C5-42C2D2AB6EE3}"/>
              </a:ext>
            </a:extLst>
          </p:cNvPr>
          <p:cNvSpPr/>
          <p:nvPr/>
        </p:nvSpPr>
        <p:spPr>
          <a:xfrm>
            <a:off x="3794670" y="3489540"/>
            <a:ext cx="1691730" cy="3510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Romemary</a:t>
            </a:r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499352-CE30-3B4C-56EF-C4428594E6FF}"/>
              </a:ext>
            </a:extLst>
          </p:cNvPr>
          <p:cNvSpPr/>
          <p:nvPr/>
        </p:nvSpPr>
        <p:spPr>
          <a:xfrm>
            <a:off x="3785417" y="4087384"/>
            <a:ext cx="1803789" cy="3797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///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AA895B3-6E17-BDD6-ACB4-F9BC10FA0C96}"/>
              </a:ext>
            </a:extLst>
          </p:cNvPr>
          <p:cNvSpPr/>
          <p:nvPr/>
        </p:nvSpPr>
        <p:spPr>
          <a:xfrm>
            <a:off x="3743354" y="4616580"/>
            <a:ext cx="1743045" cy="3358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8" name="Graphic 27" descr="Daily calendar with solid fill">
            <a:extLst>
              <a:ext uri="{FF2B5EF4-FFF2-40B4-BE49-F238E27FC236}">
                <a16:creationId xmlns:a16="http://schemas.microsoft.com/office/drawing/2014/main" id="{D508F1A5-2DEE-519F-03C0-86093E3B4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4807" y="4025846"/>
            <a:ext cx="429790" cy="456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12A5E1-FC20-929C-747F-DC23D397F4E2}"/>
              </a:ext>
            </a:extLst>
          </p:cNvPr>
          <p:cNvSpPr/>
          <p:nvPr/>
        </p:nvSpPr>
        <p:spPr>
          <a:xfrm>
            <a:off x="-24149" y="6168016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20417-17A5-CE80-65B1-339A139919BF}"/>
              </a:ext>
            </a:extLst>
          </p:cNvPr>
          <p:cNvSpPr txBox="1"/>
          <p:nvPr/>
        </p:nvSpPr>
        <p:spPr>
          <a:xfrm>
            <a:off x="1374061" y="669772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54165891-E090-04EE-A6B0-6D37E676E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6714808"/>
            <a:ext cx="393896" cy="393896"/>
          </a:xfrm>
          <a:prstGeom prst="rect">
            <a:avLst/>
          </a:prstGeom>
        </p:spPr>
      </p:pic>
      <p:pic>
        <p:nvPicPr>
          <p:cNvPr id="24" name="Graphic 23" descr="Envelope with solid fill">
            <a:extLst>
              <a:ext uri="{FF2B5EF4-FFF2-40B4-BE49-F238E27FC236}">
                <a16:creationId xmlns:a16="http://schemas.microsoft.com/office/drawing/2014/main" id="{E6F77DF0-948B-7072-98E2-5D3F348BB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6435778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6B5E40-6982-3BA7-493E-66F7535824DA}"/>
              </a:ext>
            </a:extLst>
          </p:cNvPr>
          <p:cNvSpPr txBox="1"/>
          <p:nvPr/>
        </p:nvSpPr>
        <p:spPr>
          <a:xfrm>
            <a:off x="5008099" y="634547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C0364-9371-32B5-BF7E-34AC885E6E13}"/>
              </a:ext>
            </a:extLst>
          </p:cNvPr>
          <p:cNvSpPr txBox="1"/>
          <p:nvPr/>
        </p:nvSpPr>
        <p:spPr>
          <a:xfrm>
            <a:off x="1312317" y="640089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922C36-5D73-F443-C467-12E407A620BC}"/>
              </a:ext>
            </a:extLst>
          </p:cNvPr>
          <p:cNvSpPr txBox="1"/>
          <p:nvPr/>
        </p:nvSpPr>
        <p:spPr>
          <a:xfrm>
            <a:off x="1008202" y="613725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1" name="Picture 3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6703B75-B729-221A-353F-BC9FF69E5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156956"/>
            <a:ext cx="1019653" cy="997683"/>
          </a:xfrm>
          <a:prstGeom prst="rect">
            <a:avLst/>
          </a:prstGeom>
        </p:spPr>
      </p:pic>
      <p:pic>
        <p:nvPicPr>
          <p:cNvPr id="32" name="Picture 31" descr="A white globe with a shadow&#10;&#10;Description automatically generated">
            <a:extLst>
              <a:ext uri="{FF2B5EF4-FFF2-40B4-BE49-F238E27FC236}">
                <a16:creationId xmlns:a16="http://schemas.microsoft.com/office/drawing/2014/main" id="{2A374823-AD62-1A5B-DBEE-C2E7D8ED1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6370484"/>
            <a:ext cx="312697" cy="3272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516CE3-D7F2-F240-09D6-EF98AFD24B69}"/>
              </a:ext>
            </a:extLst>
          </p:cNvPr>
          <p:cNvSpPr txBox="1"/>
          <p:nvPr/>
        </p:nvSpPr>
        <p:spPr>
          <a:xfrm>
            <a:off x="4990288" y="660462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38E4EB-7252-D104-18AE-93E6E8C16543}"/>
              </a:ext>
            </a:extLst>
          </p:cNvPr>
          <p:cNvSpPr txBox="1"/>
          <p:nvPr/>
        </p:nvSpPr>
        <p:spPr>
          <a:xfrm>
            <a:off x="9341342" y="689316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7" name="Picture 3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1D59A347-A1F5-A931-AE52-B2E4F70513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605" y="698376"/>
            <a:ext cx="1011335" cy="670245"/>
          </a:xfrm>
          <a:prstGeom prst="rect">
            <a:avLst/>
          </a:prstGeom>
        </p:spPr>
      </p:pic>
      <p:pic>
        <p:nvPicPr>
          <p:cNvPr id="38" name="Picture 3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5DF309A-0181-8F0B-7E71-89BDC7CB82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290" y="821557"/>
            <a:ext cx="577002" cy="430914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CD368F7-EBED-A9B7-65EC-1E2F304688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86" y="79901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2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069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9C65680-8E5A-02A4-E236-CEF4E26F0FA3}"/>
              </a:ext>
            </a:extLst>
          </p:cNvPr>
          <p:cNvSpPr/>
          <p:nvPr/>
        </p:nvSpPr>
        <p:spPr>
          <a:xfrm>
            <a:off x="3689271" y="1465786"/>
            <a:ext cx="2910917" cy="713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F73EE-B208-CB81-87A4-A70E68B212C0}"/>
              </a:ext>
            </a:extLst>
          </p:cNvPr>
          <p:cNvSpPr txBox="1"/>
          <p:nvPr/>
        </p:nvSpPr>
        <p:spPr>
          <a:xfrm>
            <a:off x="4239252" y="1613024"/>
            <a:ext cx="302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Patient File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431006-5B6B-AB39-4559-EDD3CBEF2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112831"/>
              </p:ext>
            </p:extLst>
          </p:nvPr>
        </p:nvGraphicFramePr>
        <p:xfrm>
          <a:off x="203200" y="2765105"/>
          <a:ext cx="10569906" cy="473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434">
                  <a:extLst>
                    <a:ext uri="{9D8B030D-6E8A-4147-A177-3AD203B41FA5}">
                      <a16:colId xmlns:a16="http://schemas.microsoft.com/office/drawing/2014/main" val="1264419664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336591899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991826643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2546577138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15234665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2333081215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1180172033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897204034"/>
                    </a:ext>
                  </a:extLst>
                </a:gridCol>
                <a:gridCol w="1174434">
                  <a:extLst>
                    <a:ext uri="{9D8B030D-6E8A-4147-A177-3AD203B41FA5}">
                      <a16:colId xmlns:a16="http://schemas.microsoft.com/office/drawing/2014/main" val="3916452182"/>
                    </a:ext>
                  </a:extLst>
                </a:gridCol>
              </a:tblGrid>
              <a:tr h="643788">
                <a:tc>
                  <a:txBody>
                    <a:bodyPr/>
                    <a:lstStyle/>
                    <a:p>
                      <a:r>
                        <a:rPr lang="en-ZA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Date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Allergies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Chronic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Pleasure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Heart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Blood Sugar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4772"/>
                  </a:ext>
                </a:extLst>
              </a:tr>
              <a:tr h="643788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 March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Allergic to peanuts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Diabetes Mellitus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22614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51633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34192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59778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78565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29856"/>
                  </a:ext>
                </a:extLst>
              </a:tr>
              <a:tr h="48469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41852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6C1577-E9B9-F854-C902-EC78537292C3}"/>
              </a:ext>
            </a:extLst>
          </p:cNvPr>
          <p:cNvSpPr/>
          <p:nvPr/>
        </p:nvSpPr>
        <p:spPr>
          <a:xfrm>
            <a:off x="6803873" y="2299792"/>
            <a:ext cx="2611120" cy="344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Search patient id</a:t>
            </a:r>
          </a:p>
        </p:txBody>
      </p:sp>
      <p:pic>
        <p:nvPicPr>
          <p:cNvPr id="25" name="Graphic 24" descr="Magnifying glass with solid fill">
            <a:extLst>
              <a:ext uri="{FF2B5EF4-FFF2-40B4-BE49-F238E27FC236}">
                <a16:creationId xmlns:a16="http://schemas.microsoft.com/office/drawing/2014/main" id="{9662E293-3181-2DFD-BA46-03AD26610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3873" y="2330126"/>
            <a:ext cx="317140" cy="317140"/>
          </a:xfrm>
          <a:prstGeom prst="rect">
            <a:avLst/>
          </a:prstGeom>
        </p:spPr>
      </p:pic>
      <p:pic>
        <p:nvPicPr>
          <p:cNvPr id="4" name="Picture 3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7BF9B2A8-2926-DFA4-A691-A696C145D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133" y="691800"/>
            <a:ext cx="1011335" cy="670245"/>
          </a:xfrm>
          <a:prstGeom prst="rect">
            <a:avLst/>
          </a:prstGeom>
        </p:spPr>
      </p:pic>
      <p:pic>
        <p:nvPicPr>
          <p:cNvPr id="9" name="Picture 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698FCCA-0D8F-D804-9001-98DA8DD97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33" y="833387"/>
            <a:ext cx="577002" cy="430914"/>
          </a:xfrm>
          <a:prstGeom prst="rect">
            <a:avLst/>
          </a:prstGeom>
        </p:spPr>
      </p:pic>
      <p:pic>
        <p:nvPicPr>
          <p:cNvPr id="12" name="Picture 1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1372167-6195-A8E4-A7C2-63D38F3FA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77" y="839787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7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30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87231" y="684671"/>
            <a:ext cx="21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sz="1400" b="1" dirty="0">
                <a:solidFill>
                  <a:schemeClr val="bg1"/>
                </a:solidFill>
              </a:rPr>
              <a:t>       </a:t>
            </a:r>
            <a:r>
              <a:rPr lang="en-ZA" sz="1200" b="1" dirty="0">
                <a:solidFill>
                  <a:schemeClr val="bg1"/>
                </a:solidFill>
              </a:rPr>
              <a:t>Admin M Nkosi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6B3D-A992-9024-688B-BFEA903C51C4}"/>
              </a:ext>
            </a:extLst>
          </p:cNvPr>
          <p:cNvSpPr txBox="1"/>
          <p:nvPr/>
        </p:nvSpPr>
        <p:spPr>
          <a:xfrm>
            <a:off x="4090873" y="1559797"/>
            <a:ext cx="46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b="1" dirty="0">
                <a:solidFill>
                  <a:schemeClr val="accent1">
                    <a:lumMod val="50000"/>
                  </a:schemeClr>
                </a:solidFill>
              </a:rPr>
              <a:t>ADMITTED PATIENT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B2E66-7F93-6122-3219-72EBDACAB526}"/>
              </a:ext>
            </a:extLst>
          </p:cNvPr>
          <p:cNvSpPr/>
          <p:nvPr/>
        </p:nvSpPr>
        <p:spPr>
          <a:xfrm>
            <a:off x="2168338" y="2083017"/>
            <a:ext cx="7762240" cy="438660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BC3F5-D732-97B4-BB04-8BE9A69AAF11}"/>
              </a:ext>
            </a:extLst>
          </p:cNvPr>
          <p:cNvSpPr txBox="1"/>
          <p:nvPr/>
        </p:nvSpPr>
        <p:spPr>
          <a:xfrm>
            <a:off x="3404368" y="3249954"/>
            <a:ext cx="192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Patient No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D862D-A1DE-D8E7-17C0-6FEE0AD267F9}"/>
              </a:ext>
            </a:extLst>
          </p:cNvPr>
          <p:cNvSpPr txBox="1"/>
          <p:nvPr/>
        </p:nvSpPr>
        <p:spPr>
          <a:xfrm>
            <a:off x="5199318" y="3265419"/>
            <a:ext cx="66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001</a:t>
            </a:r>
            <a:r>
              <a:rPr lang="en-ZA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5FCB0-436D-4033-4503-DBA6FDB5C404}"/>
              </a:ext>
            </a:extLst>
          </p:cNvPr>
          <p:cNvSpPr txBox="1"/>
          <p:nvPr/>
        </p:nvSpPr>
        <p:spPr>
          <a:xfrm>
            <a:off x="3441289" y="367978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3C4AC-2704-BF9E-E49D-54456ED6F68B}"/>
              </a:ext>
            </a:extLst>
          </p:cNvPr>
          <p:cNvSpPr txBox="1"/>
          <p:nvPr/>
        </p:nvSpPr>
        <p:spPr>
          <a:xfrm>
            <a:off x="3468279" y="420745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Last 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4EF33-A0FD-7816-A04E-B239655C37EE}"/>
              </a:ext>
            </a:extLst>
          </p:cNvPr>
          <p:cNvSpPr txBox="1"/>
          <p:nvPr/>
        </p:nvSpPr>
        <p:spPr>
          <a:xfrm>
            <a:off x="3468279" y="4584532"/>
            <a:ext cx="239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Reason of Admission: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578F0-B3AC-28B9-6511-B5D178998D68}"/>
              </a:ext>
            </a:extLst>
          </p:cNvPr>
          <p:cNvSpPr txBox="1"/>
          <p:nvPr/>
        </p:nvSpPr>
        <p:spPr>
          <a:xfrm>
            <a:off x="3468279" y="514582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 Of Admission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D22FE-AAFF-28A8-C40A-1B3A7B7C0C44}"/>
              </a:ext>
            </a:extLst>
          </p:cNvPr>
          <p:cNvSpPr txBox="1"/>
          <p:nvPr/>
        </p:nvSpPr>
        <p:spPr>
          <a:xfrm>
            <a:off x="3441289" y="576376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Referred Doctor: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D7D9E-5269-8761-4811-7267E3115793}"/>
              </a:ext>
            </a:extLst>
          </p:cNvPr>
          <p:cNvSpPr txBox="1"/>
          <p:nvPr/>
        </p:nvSpPr>
        <p:spPr>
          <a:xfrm>
            <a:off x="6095999" y="3685622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Rosemary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ABF46-D38D-8D69-FF13-561E26008D18}"/>
              </a:ext>
            </a:extLst>
          </p:cNvPr>
          <p:cNvSpPr txBox="1"/>
          <p:nvPr/>
        </p:nvSpPr>
        <p:spPr>
          <a:xfrm>
            <a:off x="6095999" y="4207458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Dube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AF17B-3B13-4BAA-3F7B-7746078BDCD4}"/>
              </a:ext>
            </a:extLst>
          </p:cNvPr>
          <p:cNvSpPr txBox="1"/>
          <p:nvPr/>
        </p:nvSpPr>
        <p:spPr>
          <a:xfrm>
            <a:off x="6049458" y="5192628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11 March 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936C3-2510-E3DD-2C62-6ADBC795BE3A}"/>
              </a:ext>
            </a:extLst>
          </p:cNvPr>
          <p:cNvSpPr txBox="1"/>
          <p:nvPr/>
        </p:nvSpPr>
        <p:spPr>
          <a:xfrm>
            <a:off x="6095999" y="4584532"/>
            <a:ext cx="22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Diabetes Mellites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053206-E3F2-0873-BE6C-CAE47B4B7BD7}"/>
              </a:ext>
            </a:extLst>
          </p:cNvPr>
          <p:cNvSpPr txBox="1"/>
          <p:nvPr/>
        </p:nvSpPr>
        <p:spPr>
          <a:xfrm>
            <a:off x="6093049" y="5789708"/>
            <a:ext cx="17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John McCarthy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FA88BA-8AE9-C90D-3FD9-259F869F6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71" y="2228275"/>
            <a:ext cx="2115093" cy="96444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2E0AC-05E9-7B1F-D3F5-F0A86B0C532E}"/>
              </a:ext>
            </a:extLst>
          </p:cNvPr>
          <p:cNvSpPr txBox="1"/>
          <p:nvPr/>
        </p:nvSpPr>
        <p:spPr>
          <a:xfrm>
            <a:off x="5302860" y="2160159"/>
            <a:ext cx="2741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solidFill>
                  <a:schemeClr val="bg1"/>
                </a:solidFill>
              </a:rPr>
              <a:t>BATHO </a:t>
            </a:r>
            <a:r>
              <a:rPr lang="en-ZA" sz="2000" dirty="0"/>
              <a:t>HEALTHCARE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97171-E604-D39D-8BBF-CAC1088188C0}"/>
              </a:ext>
            </a:extLst>
          </p:cNvPr>
          <p:cNvSpPr txBox="1"/>
          <p:nvPr/>
        </p:nvSpPr>
        <p:spPr>
          <a:xfrm>
            <a:off x="4955131" y="2460190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Your Health Our Responsibility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E2FC93-94E9-E518-5DBF-75E73A3FDE63}"/>
              </a:ext>
            </a:extLst>
          </p:cNvPr>
          <p:cNvSpPr txBox="1"/>
          <p:nvPr/>
        </p:nvSpPr>
        <p:spPr>
          <a:xfrm>
            <a:off x="6391407" y="3265419"/>
            <a:ext cx="338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solidFill>
                  <a:schemeClr val="bg1"/>
                </a:solidFill>
              </a:rPr>
              <a:t>Ward </a:t>
            </a:r>
            <a:r>
              <a:rPr lang="en-ZA" sz="2000" dirty="0"/>
              <a:t>           </a:t>
            </a:r>
            <a:r>
              <a:rPr lang="en-ZA" sz="2000" dirty="0">
                <a:solidFill>
                  <a:schemeClr val="bg1"/>
                </a:solidFill>
              </a:rPr>
              <a:t> C12 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4B46C-2DEB-693B-FDF2-15760695BF42}"/>
              </a:ext>
            </a:extLst>
          </p:cNvPr>
          <p:cNvSpPr/>
          <p:nvPr/>
        </p:nvSpPr>
        <p:spPr>
          <a:xfrm>
            <a:off x="-27100" y="7142475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3BBD6-7414-1340-E1B0-F4D2C2F00BD2}"/>
              </a:ext>
            </a:extLst>
          </p:cNvPr>
          <p:cNvSpPr txBox="1"/>
          <p:nvPr/>
        </p:nvSpPr>
        <p:spPr>
          <a:xfrm>
            <a:off x="1371111" y="7683245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80CBC882-9127-20AF-24EC-E15F7EE24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72" y="7700328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EF608362-B180-2308-CD00-DDEDC4512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722" y="7421298"/>
            <a:ext cx="291802" cy="2918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22CDCB-691C-01D2-FBD6-EE16322D8A08}"/>
              </a:ext>
            </a:extLst>
          </p:cNvPr>
          <p:cNvSpPr txBox="1"/>
          <p:nvPr/>
        </p:nvSpPr>
        <p:spPr>
          <a:xfrm>
            <a:off x="5005149" y="733099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700F27-9E4F-4E50-A2E3-89CE62C69B0C}"/>
              </a:ext>
            </a:extLst>
          </p:cNvPr>
          <p:cNvSpPr txBox="1"/>
          <p:nvPr/>
        </p:nvSpPr>
        <p:spPr>
          <a:xfrm>
            <a:off x="1309367" y="7386417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D4A82-9434-8B34-9E7E-5BD6C3AE655D}"/>
              </a:ext>
            </a:extLst>
          </p:cNvPr>
          <p:cNvSpPr txBox="1"/>
          <p:nvPr/>
        </p:nvSpPr>
        <p:spPr>
          <a:xfrm>
            <a:off x="1005252" y="7122771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6" name="Picture 3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CE6016E-CBA1-605A-DA18-F9273F36C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2" y="7142476"/>
            <a:ext cx="1019653" cy="997683"/>
          </a:xfrm>
          <a:prstGeom prst="rect">
            <a:avLst/>
          </a:prstGeom>
        </p:spPr>
      </p:pic>
      <p:pic>
        <p:nvPicPr>
          <p:cNvPr id="37" name="Picture 36" descr="A white globe with a shadow&#10;&#10;Description automatically generated">
            <a:extLst>
              <a:ext uri="{FF2B5EF4-FFF2-40B4-BE49-F238E27FC236}">
                <a16:creationId xmlns:a16="http://schemas.microsoft.com/office/drawing/2014/main" id="{601226DE-515F-FA4A-864C-1699BC10D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20" y="7356004"/>
            <a:ext cx="312697" cy="3272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8E91AD-C20E-5B28-23AF-1D3EC60A5FA7}"/>
              </a:ext>
            </a:extLst>
          </p:cNvPr>
          <p:cNvSpPr txBox="1"/>
          <p:nvPr/>
        </p:nvSpPr>
        <p:spPr>
          <a:xfrm>
            <a:off x="4987338" y="7590144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089852-29E8-5186-9AEF-5CAC8EF200AF}"/>
              </a:ext>
            </a:extLst>
          </p:cNvPr>
          <p:cNvSpPr txBox="1"/>
          <p:nvPr/>
        </p:nvSpPr>
        <p:spPr>
          <a:xfrm>
            <a:off x="9338392" y="7878683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40" name="Picture 39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5168F3C4-884F-DBA9-F1A9-D9E47B4D23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1" name="Picture 40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4C4D050-C016-14CC-3E8F-26F19996C6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2" name="Picture 41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3E606BA-9764-2435-80F0-6D3A85F4C8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3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4099" y="681174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Doctor Visit Patient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70442" y="2171485"/>
            <a:ext cx="11328400" cy="45439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1971134" y="2457968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Visit Patient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626849" y="3099961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643624" y="3683415"/>
            <a:ext cx="1799255" cy="3373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584543" y="5096015"/>
            <a:ext cx="4920024" cy="612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584543" y="600888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5756797" y="603803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7840560" y="606271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1719180" y="520912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1827710" y="3023959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1719180" y="3659235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5A60B-05FB-D4FA-B5B7-81CAB143D932}"/>
              </a:ext>
            </a:extLst>
          </p:cNvPr>
          <p:cNvSpPr txBox="1"/>
          <p:nvPr/>
        </p:nvSpPr>
        <p:spPr>
          <a:xfrm>
            <a:off x="1728855" y="4377625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Nurse Name: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3973A2D-CB4B-2D59-759A-64BA86593543}"/>
              </a:ext>
            </a:extLst>
          </p:cNvPr>
          <p:cNvSpPr/>
          <p:nvPr/>
        </p:nvSpPr>
        <p:spPr>
          <a:xfrm>
            <a:off x="3652530" y="4304952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A6552-94AA-C0F4-17A8-102B21CE2D0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5F4C9-5EEF-11BB-10D8-A5A13312F313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C752C092-D89B-E1D8-2871-FDDF3793D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20BB3617-66F9-E60C-C035-1B8967ED3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B04D2E-2D20-E52F-8131-689A3CD30694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23FC0-01CA-DA6D-0670-340341D1CB7A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37C224-53DF-09A0-154E-297F332B392D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56BCCB52-11A0-8167-0DD9-AA56A8586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A1293FF3-58B4-7812-0ADE-67C800858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DE6FA6-AF3A-1393-81E3-B98861F31376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49F7F6-3200-D01A-B803-307D485F1DC0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1" name="Picture 30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F0B9DDDD-0987-D9DE-AC4C-79E9A9E68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58096B7F-24A1-B324-67CF-22BB0FFC7C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6B9CEF5B-7E4B-2D93-235C-68D236A90E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3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-34099" y="681174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Doctor Visit Patient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08BC80-BEEF-0C26-21EE-362862696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46943"/>
              </p:ext>
            </p:extLst>
          </p:nvPr>
        </p:nvGraphicFramePr>
        <p:xfrm>
          <a:off x="1555954" y="3188665"/>
          <a:ext cx="86390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55">
                  <a:extLst>
                    <a:ext uri="{9D8B030D-6E8A-4147-A177-3AD203B41FA5}">
                      <a16:colId xmlns:a16="http://schemas.microsoft.com/office/drawing/2014/main" val="536695830"/>
                    </a:ext>
                  </a:extLst>
                </a:gridCol>
                <a:gridCol w="2088055">
                  <a:extLst>
                    <a:ext uri="{9D8B030D-6E8A-4147-A177-3AD203B41FA5}">
                      <a16:colId xmlns:a16="http://schemas.microsoft.com/office/drawing/2014/main" val="3263529623"/>
                    </a:ext>
                  </a:extLst>
                </a:gridCol>
                <a:gridCol w="2056102">
                  <a:extLst>
                    <a:ext uri="{9D8B030D-6E8A-4147-A177-3AD203B41FA5}">
                      <a16:colId xmlns:a16="http://schemas.microsoft.com/office/drawing/2014/main" val="237149341"/>
                    </a:ext>
                  </a:extLst>
                </a:gridCol>
                <a:gridCol w="2406868">
                  <a:extLst>
                    <a:ext uri="{9D8B030D-6E8A-4147-A177-3AD203B41FA5}">
                      <a16:colId xmlns:a16="http://schemas.microsoft.com/office/drawing/2014/main" val="3521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5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2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6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6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318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D6213E-819C-BD25-B328-709EA76CD102}"/>
              </a:ext>
            </a:extLst>
          </p:cNvPr>
          <p:cNvSpPr/>
          <p:nvPr/>
        </p:nvSpPr>
        <p:spPr>
          <a:xfrm>
            <a:off x="-1" y="6896914"/>
            <a:ext cx="1219200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8454C-E309-D35F-5DA1-79A74D57F351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FCDEC2B3-A5FB-969D-4BB9-A42E0098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4C85BA4A-40FF-FD0D-46C5-0426C5934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8CEC43-5CD9-18B5-09C2-9A2D17BA350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045EE-06F6-AF42-1BE3-18590DB738B8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4E292-051B-873D-297B-E2937B81AC52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EDA57D60-57F1-63F7-BCB3-4F0613864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A2AFA894-D484-2AC1-3682-B475B3E2C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137311-EB94-64BA-3BF5-C983BD777749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03B7D-5C44-6EBB-9DE2-F7B0139A33D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6" name="Picture 25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0C902B9E-9AEA-5E7A-023E-2EBD1860D6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6608AD6A-3A29-39F1-664D-5A3A7502BF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9C05154-FAC7-0A67-A9A7-35D65FE408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Instruction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70442" y="2171484"/>
            <a:ext cx="11328400" cy="43473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Patient Instruction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4634727" y="2941140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4610500" y="3495480"/>
            <a:ext cx="1799255" cy="276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4610500" y="4535111"/>
            <a:ext cx="3623019" cy="743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344852" y="582600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471847" y="577923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392372" y="577923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2344925" y="472210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2244697" y="298296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ID: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2244697" y="347090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B3CD2-5762-BA5E-0B72-89C9AE9D76E6}"/>
              </a:ext>
            </a:extLst>
          </p:cNvPr>
          <p:cNvSpPr txBox="1"/>
          <p:nvPr/>
        </p:nvSpPr>
        <p:spPr>
          <a:xfrm>
            <a:off x="2344925" y="406275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 Date: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926955-7932-4E66-B99F-B825974E6BEA}"/>
              </a:ext>
            </a:extLst>
          </p:cNvPr>
          <p:cNvSpPr/>
          <p:nvPr/>
        </p:nvSpPr>
        <p:spPr>
          <a:xfrm>
            <a:off x="4656563" y="4059998"/>
            <a:ext cx="1799255" cy="276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A6C3F-46BC-93E9-926D-936AD5F10AE1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66BBC-FE98-2F51-42DE-56D52CB2A35E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10D62DDE-41AF-ED17-0304-C22E78AD4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FF26CBFE-3C42-82AE-3E89-34E565846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7A50C3-CCF4-3C19-67A5-450002264103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D740C-A58F-AB94-2BD5-A20EA7D8B5F2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D17400-FF0C-FA8F-31C9-0C9D887D2A71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6" name="Picture 25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6B3527-7F39-D2B2-EFB2-3BA3B8F3A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9" name="Picture 28" descr="A white globe with a shadow&#10;&#10;Description automatically generated">
            <a:extLst>
              <a:ext uri="{FF2B5EF4-FFF2-40B4-BE49-F238E27FC236}">
                <a16:creationId xmlns:a16="http://schemas.microsoft.com/office/drawing/2014/main" id="{1C5EAC3C-DD71-FC8A-986B-1730F79A0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026301-53F7-9B16-CE4D-854EC2BED899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92F569-D8A7-42D3-BEE5-F9FF96FF8A26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33" name="Picture 32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F9F10731-4F42-1745-45A4-9B4312A327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2094674-C786-5B98-7ECE-01E113C13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9C3F11A-8164-AAF1-6C2C-5D3FE78154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5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Instruction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B557DA-A4AB-BD94-86F3-EA3F59E18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98632"/>
              </p:ext>
            </p:extLst>
          </p:nvPr>
        </p:nvGraphicFramePr>
        <p:xfrm>
          <a:off x="1555954" y="3188665"/>
          <a:ext cx="86390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55">
                  <a:extLst>
                    <a:ext uri="{9D8B030D-6E8A-4147-A177-3AD203B41FA5}">
                      <a16:colId xmlns:a16="http://schemas.microsoft.com/office/drawing/2014/main" val="536695830"/>
                    </a:ext>
                  </a:extLst>
                </a:gridCol>
                <a:gridCol w="2088055">
                  <a:extLst>
                    <a:ext uri="{9D8B030D-6E8A-4147-A177-3AD203B41FA5}">
                      <a16:colId xmlns:a16="http://schemas.microsoft.com/office/drawing/2014/main" val="3263529623"/>
                    </a:ext>
                  </a:extLst>
                </a:gridCol>
                <a:gridCol w="2056102">
                  <a:extLst>
                    <a:ext uri="{9D8B030D-6E8A-4147-A177-3AD203B41FA5}">
                      <a16:colId xmlns:a16="http://schemas.microsoft.com/office/drawing/2014/main" val="237149341"/>
                    </a:ext>
                  </a:extLst>
                </a:gridCol>
                <a:gridCol w="2406868">
                  <a:extLst>
                    <a:ext uri="{9D8B030D-6E8A-4147-A177-3AD203B41FA5}">
                      <a16:colId xmlns:a16="http://schemas.microsoft.com/office/drawing/2014/main" val="3521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/>
                        <a:t>Patient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5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22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6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6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03184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3A1982E-ACE0-A939-17F9-902D00C3A7EB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DE0C6-B538-0749-0024-C6F99073247C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6F52C384-A217-9E75-1514-561588D69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6A1C075E-80DE-B29B-D77C-FF3D165CB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05F1BB-4854-1B35-E2B2-08CA2D4D9219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BDEC2-D390-BDC4-20B9-6E0BAF822D64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40B2B-D766-CF92-548F-AD3D3E9EB88E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7921192-CE90-450C-FD69-1A3EE7851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C6FED643-C489-BC8D-B83B-F35CF1AA16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0C9F69-07E3-5365-8C4D-4B49D5703264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2B00C-300B-AD05-3539-66D80F28C150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26" name="Picture 25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E07F4F7E-AC98-E50D-41A6-7BF010B0B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7" name="Picture 26" descr="A black and white chat bubble&#10;&#10;Description automatically generated">
            <a:extLst>
              <a:ext uri="{FF2B5EF4-FFF2-40B4-BE49-F238E27FC236}">
                <a16:creationId xmlns:a16="http://schemas.microsoft.com/office/drawing/2014/main" id="{D898498E-1E76-7F14-5622-44D2207619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8" name="Picture 27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F7376624-72C7-180E-26B0-9F58EEEB8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6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040782-F247-2D9B-D3A9-3FE51B5FAA1B}"/>
              </a:ext>
            </a:extLst>
          </p:cNvPr>
          <p:cNvSpPr/>
          <p:nvPr/>
        </p:nvSpPr>
        <p:spPr>
          <a:xfrm>
            <a:off x="3441289" y="796413"/>
            <a:ext cx="2197510" cy="3256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46FA-0444-298B-F167-9F80A254675B}"/>
              </a:ext>
            </a:extLst>
          </p:cNvPr>
          <p:cNvSpPr txBox="1"/>
          <p:nvPr/>
        </p:nvSpPr>
        <p:spPr>
          <a:xfrm>
            <a:off x="3785418" y="774593"/>
            <a:ext cx="117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Search..</a:t>
            </a:r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6A21408E-FD2B-A67E-F205-E0017DE17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279" y="808196"/>
            <a:ext cx="317140" cy="317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138624" y="1615611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Medication Prescription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28401" y="2203092"/>
            <a:ext cx="11328400" cy="440418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28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Prescribe Medication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3746A7-13BF-705B-4431-54BED7311765}"/>
              </a:ext>
            </a:extLst>
          </p:cNvPr>
          <p:cNvSpPr txBox="1"/>
          <p:nvPr/>
        </p:nvSpPr>
        <p:spPr>
          <a:xfrm>
            <a:off x="2093643" y="291864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0800C-28D0-95C2-9017-C7DC5E967925}"/>
              </a:ext>
            </a:extLst>
          </p:cNvPr>
          <p:cNvSpPr txBox="1"/>
          <p:nvPr/>
        </p:nvSpPr>
        <p:spPr>
          <a:xfrm>
            <a:off x="5499541" y="3255408"/>
            <a:ext cx="279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Food Relation: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ED7A9-61E4-0B96-5D83-C7D4B39CD99D}"/>
              </a:ext>
            </a:extLst>
          </p:cNvPr>
          <p:cNvSpPr txBox="1"/>
          <p:nvPr/>
        </p:nvSpPr>
        <p:spPr>
          <a:xfrm>
            <a:off x="2044169" y="432156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Route: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727A9-A891-1DC6-0A5A-62F40284DCDE}"/>
              </a:ext>
            </a:extLst>
          </p:cNvPr>
          <p:cNvSpPr txBox="1"/>
          <p:nvPr/>
        </p:nvSpPr>
        <p:spPr>
          <a:xfrm>
            <a:off x="2093643" y="3379815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9B55C8-6566-C160-70BC-8512318EA8B2}"/>
              </a:ext>
            </a:extLst>
          </p:cNvPr>
          <p:cNvSpPr txBox="1"/>
          <p:nvPr/>
        </p:nvSpPr>
        <p:spPr>
          <a:xfrm>
            <a:off x="5628917" y="2795426"/>
            <a:ext cx="293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Frequency:	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3496113" y="2922082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3471885" y="3407858"/>
            <a:ext cx="1799255" cy="276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3441289" y="3804400"/>
            <a:ext cx="3058281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77633BA-A616-95F2-707F-EC2316FB8AFB}"/>
              </a:ext>
            </a:extLst>
          </p:cNvPr>
          <p:cNvSpPr/>
          <p:nvPr/>
        </p:nvSpPr>
        <p:spPr>
          <a:xfrm>
            <a:off x="3409394" y="4324607"/>
            <a:ext cx="3090176" cy="305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5E616F-F905-03FA-DF5F-F57B1C1F71E2}"/>
              </a:ext>
            </a:extLst>
          </p:cNvPr>
          <p:cNvSpPr/>
          <p:nvPr/>
        </p:nvSpPr>
        <p:spPr>
          <a:xfrm>
            <a:off x="6969763" y="2773103"/>
            <a:ext cx="2573630" cy="352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3DCBE0-8B1F-22A3-B2FE-16FA8141F078}"/>
              </a:ext>
            </a:extLst>
          </p:cNvPr>
          <p:cNvSpPr/>
          <p:nvPr/>
        </p:nvSpPr>
        <p:spPr>
          <a:xfrm>
            <a:off x="7097036" y="3310690"/>
            <a:ext cx="2357390" cy="3627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2199256" y="615761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4348510" y="610477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7817B-97B6-5E58-E03C-432CCCF0150B}"/>
              </a:ext>
            </a:extLst>
          </p:cNvPr>
          <p:cNvSpPr txBox="1"/>
          <p:nvPr/>
        </p:nvSpPr>
        <p:spPr>
          <a:xfrm>
            <a:off x="2008169" y="3839474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Dosage: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EA3DE-9A86-448C-02C6-ADD4398D9B88}"/>
              </a:ext>
            </a:extLst>
          </p:cNvPr>
          <p:cNvSpPr txBox="1"/>
          <p:nvPr/>
        </p:nvSpPr>
        <p:spPr>
          <a:xfrm>
            <a:off x="1973458" y="4762751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No Of Days: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F2006-E6F2-E148-77D5-8EFCAB1717BD}"/>
              </a:ext>
            </a:extLst>
          </p:cNvPr>
          <p:cNvSpPr txBox="1"/>
          <p:nvPr/>
        </p:nvSpPr>
        <p:spPr>
          <a:xfrm>
            <a:off x="1932560" y="5126082"/>
            <a:ext cx="153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1845648" y="5547945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447BAAA-1240-2A08-375F-916AC60299B0}"/>
              </a:ext>
            </a:extLst>
          </p:cNvPr>
          <p:cNvSpPr/>
          <p:nvPr/>
        </p:nvSpPr>
        <p:spPr>
          <a:xfrm>
            <a:off x="3441289" y="4750280"/>
            <a:ext cx="3058281" cy="357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35C0C4C-B552-B96B-B4C2-F4492BBD4E4E}"/>
              </a:ext>
            </a:extLst>
          </p:cNvPr>
          <p:cNvSpPr/>
          <p:nvPr/>
        </p:nvSpPr>
        <p:spPr>
          <a:xfrm>
            <a:off x="3441289" y="5177746"/>
            <a:ext cx="3011414" cy="3288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3DD57CE-5AC5-727A-9549-D3CB66B4F124}"/>
              </a:ext>
            </a:extLst>
          </p:cNvPr>
          <p:cNvSpPr/>
          <p:nvPr/>
        </p:nvSpPr>
        <p:spPr>
          <a:xfrm>
            <a:off x="3478788" y="5589009"/>
            <a:ext cx="2982558" cy="2697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818732" y="60768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D6FE5-20AC-46F1-0BE6-9CB08F749291}"/>
              </a:ext>
            </a:extLst>
          </p:cNvPr>
          <p:cNvSpPr/>
          <p:nvPr/>
        </p:nvSpPr>
        <p:spPr>
          <a:xfrm>
            <a:off x="-24150" y="6877704"/>
            <a:ext cx="12216150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86413A-BEDD-66E9-57BD-D19B5F8F1658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7" name="Graphic 26" descr="Speaker phone with solid fill">
            <a:extLst>
              <a:ext uri="{FF2B5EF4-FFF2-40B4-BE49-F238E27FC236}">
                <a16:creationId xmlns:a16="http://schemas.microsoft.com/office/drawing/2014/main" id="{D9FC4002-6C1D-5AEA-DDA5-6722005A7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093225EE-6FF2-8A0B-2A1E-6187F52868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74E56-3278-A66E-2DC9-C89A024B3966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229C1-D1B9-993D-0F15-3CAC3BB57754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4F84C5-CE1B-B457-1E1E-C554ACBD484B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0183F9F-8B2D-0282-DCD9-244AC4A42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15E68E91-71D6-0427-9950-D6217AD9A3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212EC7-89BE-56C5-C0A9-647CB045CEAA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AF7A1A-9101-122A-BD6E-D2AD5EC500F1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47" name="Picture 4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DA0EBA69-7D87-0D8A-C76C-7BCF1C1BBD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48" name="Picture 4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C82E883C-2ABF-E99C-2E00-18B2C2B99D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49" name="Picture 4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4026B194-E7F6-1729-0203-62BD0E0F1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11292"/>
            <a:ext cx="4590133" cy="484753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283975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673F7-6FD6-5768-02E2-95CDA463D839}"/>
              </a:ext>
            </a:extLst>
          </p:cNvPr>
          <p:cNvSpPr/>
          <p:nvPr/>
        </p:nvSpPr>
        <p:spPr>
          <a:xfrm>
            <a:off x="0" y="586597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634F1-9591-4DFE-FA49-CF7802B3F154}"/>
              </a:ext>
            </a:extLst>
          </p:cNvPr>
          <p:cNvSpPr txBox="1"/>
          <p:nvPr/>
        </p:nvSpPr>
        <p:spPr>
          <a:xfrm>
            <a:off x="1398211" y="640674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" name="Graphic 3" descr="Speaker phone with solid fill">
            <a:extLst>
              <a:ext uri="{FF2B5EF4-FFF2-40B4-BE49-F238E27FC236}">
                <a16:creationId xmlns:a16="http://schemas.microsoft.com/office/drawing/2014/main" id="{62CAF730-7BAD-4B0E-CD57-CDF072539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6423826"/>
            <a:ext cx="393896" cy="393896"/>
          </a:xfrm>
          <a:prstGeom prst="rect">
            <a:avLst/>
          </a:prstGeom>
        </p:spPr>
      </p:pic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EBB5FE96-007C-E36A-4737-B1A79630A0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6144796"/>
            <a:ext cx="291802" cy="291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F014BF-42C8-080E-3E0C-230B047B6C5A}"/>
              </a:ext>
            </a:extLst>
          </p:cNvPr>
          <p:cNvSpPr txBox="1"/>
          <p:nvPr/>
        </p:nvSpPr>
        <p:spPr>
          <a:xfrm>
            <a:off x="5032249" y="605449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F3396-831A-533A-8BF5-8A5D55DA3AAE}"/>
              </a:ext>
            </a:extLst>
          </p:cNvPr>
          <p:cNvSpPr txBox="1"/>
          <p:nvPr/>
        </p:nvSpPr>
        <p:spPr>
          <a:xfrm>
            <a:off x="1336467" y="610991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D7952-E786-B3CD-2B5F-5D35B7029F04}"/>
              </a:ext>
            </a:extLst>
          </p:cNvPr>
          <p:cNvSpPr txBox="1"/>
          <p:nvPr/>
        </p:nvSpPr>
        <p:spPr>
          <a:xfrm>
            <a:off x="1032352" y="584626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19" name="Picture 1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68BFC7B-84FF-01F7-6C3D-3B453E3A5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5974"/>
            <a:ext cx="1019653" cy="997683"/>
          </a:xfrm>
          <a:prstGeom prst="rect">
            <a:avLst/>
          </a:prstGeom>
        </p:spPr>
      </p:pic>
      <p:pic>
        <p:nvPicPr>
          <p:cNvPr id="20" name="Picture 19" descr="A white globe with a shadow&#10;&#10;Description automatically generated">
            <a:extLst>
              <a:ext uri="{FF2B5EF4-FFF2-40B4-BE49-F238E27FC236}">
                <a16:creationId xmlns:a16="http://schemas.microsoft.com/office/drawing/2014/main" id="{A10AA588-7F28-AF2E-CD19-BF93AA737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79502"/>
            <a:ext cx="312697" cy="327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992574-35A8-FD9E-23E1-EA27863281F3}"/>
              </a:ext>
            </a:extLst>
          </p:cNvPr>
          <p:cNvSpPr txBox="1"/>
          <p:nvPr/>
        </p:nvSpPr>
        <p:spPr>
          <a:xfrm>
            <a:off x="5014438" y="631364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402435-4886-FAFB-F74B-33F685107927}"/>
              </a:ext>
            </a:extLst>
          </p:cNvPr>
          <p:cNvSpPr txBox="1"/>
          <p:nvPr/>
        </p:nvSpPr>
        <p:spPr>
          <a:xfrm>
            <a:off x="9365492" y="660218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440187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111908" y="157271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230058" y="166616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Medication Prescription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655C33-BEE6-392A-EB8A-76B68F6F0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57588"/>
              </p:ext>
            </p:extLst>
          </p:nvPr>
        </p:nvGraphicFramePr>
        <p:xfrm>
          <a:off x="142736" y="2487742"/>
          <a:ext cx="1190652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783">
                  <a:extLst>
                    <a:ext uri="{9D8B030D-6E8A-4147-A177-3AD203B41FA5}">
                      <a16:colId xmlns:a16="http://schemas.microsoft.com/office/drawing/2014/main" val="3485968274"/>
                    </a:ext>
                  </a:extLst>
                </a:gridCol>
                <a:gridCol w="1293731">
                  <a:extLst>
                    <a:ext uri="{9D8B030D-6E8A-4147-A177-3AD203B41FA5}">
                      <a16:colId xmlns:a16="http://schemas.microsoft.com/office/drawing/2014/main" val="3631965643"/>
                    </a:ext>
                  </a:extLst>
                </a:gridCol>
                <a:gridCol w="1226293">
                  <a:extLst>
                    <a:ext uri="{9D8B030D-6E8A-4147-A177-3AD203B41FA5}">
                      <a16:colId xmlns:a16="http://schemas.microsoft.com/office/drawing/2014/main" val="2714795638"/>
                    </a:ext>
                  </a:extLst>
                </a:gridCol>
                <a:gridCol w="1485700">
                  <a:extLst>
                    <a:ext uri="{9D8B030D-6E8A-4147-A177-3AD203B41FA5}">
                      <a16:colId xmlns:a16="http://schemas.microsoft.com/office/drawing/2014/main" val="1391849197"/>
                    </a:ext>
                  </a:extLst>
                </a:gridCol>
                <a:gridCol w="1336124">
                  <a:extLst>
                    <a:ext uri="{9D8B030D-6E8A-4147-A177-3AD203B41FA5}">
                      <a16:colId xmlns:a16="http://schemas.microsoft.com/office/drawing/2014/main" val="3445632210"/>
                    </a:ext>
                  </a:extLst>
                </a:gridCol>
                <a:gridCol w="1721526">
                  <a:extLst>
                    <a:ext uri="{9D8B030D-6E8A-4147-A177-3AD203B41FA5}">
                      <a16:colId xmlns:a16="http://schemas.microsoft.com/office/drawing/2014/main" val="1281281001"/>
                    </a:ext>
                  </a:extLst>
                </a:gridCol>
                <a:gridCol w="1310993">
                  <a:extLst>
                    <a:ext uri="{9D8B030D-6E8A-4147-A177-3AD203B41FA5}">
                      <a16:colId xmlns:a16="http://schemas.microsoft.com/office/drawing/2014/main" val="1451202252"/>
                    </a:ext>
                  </a:extLst>
                </a:gridCol>
                <a:gridCol w="964724">
                  <a:extLst>
                    <a:ext uri="{9D8B030D-6E8A-4147-A177-3AD203B41FA5}">
                      <a16:colId xmlns:a16="http://schemas.microsoft.com/office/drawing/2014/main" val="1655341202"/>
                    </a:ext>
                  </a:extLst>
                </a:gridCol>
                <a:gridCol w="1428652">
                  <a:extLst>
                    <a:ext uri="{9D8B030D-6E8A-4147-A177-3AD203B41FA5}">
                      <a16:colId xmlns:a16="http://schemas.microsoft.com/office/drawing/2014/main" val="2888932879"/>
                    </a:ext>
                  </a:extLst>
                </a:gridCol>
              </a:tblGrid>
              <a:tr h="523044"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Food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116818"/>
                  </a:ext>
                </a:extLst>
              </a:tr>
              <a:tr h="747205"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 times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After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08681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60911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021329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81834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49357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34702"/>
                  </a:ext>
                </a:extLst>
              </a:tr>
              <a:tr h="298882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104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81DA536-CC85-741D-555E-8DDECBC8D434}"/>
              </a:ext>
            </a:extLst>
          </p:cNvPr>
          <p:cNvSpPr/>
          <p:nvPr/>
        </p:nvSpPr>
        <p:spPr>
          <a:xfrm>
            <a:off x="-2" y="6818961"/>
            <a:ext cx="12192001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A5BDA-6E2D-BDFE-E5F1-25A39D131455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1757398-8FA5-FF69-8DBE-E8AA54A7D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A4AAB23B-2929-4C58-8660-200FAFFD0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1D2673-2E8F-BC2F-215D-21334A83D217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C88866-2731-AC17-488A-8F0E02350C41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CD457-E703-7428-7F9F-3F89BEDF2D76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2" name="Picture 21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4DBEF35-C719-0C27-9219-5B2FAD39C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57" y="6818961"/>
            <a:ext cx="1019653" cy="997683"/>
          </a:xfrm>
          <a:prstGeom prst="rect">
            <a:avLst/>
          </a:prstGeom>
        </p:spPr>
      </p:pic>
      <p:pic>
        <p:nvPicPr>
          <p:cNvPr id="23" name="Picture 22" descr="A white globe with a shadow&#10;&#10;Description automatically generated">
            <a:extLst>
              <a:ext uri="{FF2B5EF4-FFF2-40B4-BE49-F238E27FC236}">
                <a16:creationId xmlns:a16="http://schemas.microsoft.com/office/drawing/2014/main" id="{B5887631-FEFB-E871-2AC7-87FBFAAA4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37939A-B237-C487-E498-2CC568F97A3B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7736F-8B85-C3B5-F004-296DE390D590}"/>
              </a:ext>
            </a:extLst>
          </p:cNvPr>
          <p:cNvSpPr txBox="1"/>
          <p:nvPr/>
        </p:nvSpPr>
        <p:spPr>
          <a:xfrm>
            <a:off x="9300581" y="757223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BA65C0-5A2B-20B4-450F-D5D46E6C7CD0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7" name="Picture 2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8F36062B-5ECC-BBA9-253C-249DEDD4C1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28" name="Picture 2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0AD0B38C-B7A4-5E12-9AB0-08CA7CD45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29" name="Picture 2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028EC665-99CD-8564-3FB9-C44C82C3D8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8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375287" y="159377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79353" y="160618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Discharge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0C12AD-0DBC-CD36-8572-9954F8E18010}"/>
              </a:ext>
            </a:extLst>
          </p:cNvPr>
          <p:cNvSpPr/>
          <p:nvPr/>
        </p:nvSpPr>
        <p:spPr>
          <a:xfrm>
            <a:off x="270442" y="2171484"/>
            <a:ext cx="11328400" cy="440629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006D0B-5AF3-3C17-2EED-3B6D093883EC}"/>
              </a:ext>
            </a:extLst>
          </p:cNvPr>
          <p:cNvSpPr txBox="1"/>
          <p:nvPr/>
        </p:nvSpPr>
        <p:spPr>
          <a:xfrm>
            <a:off x="2004311" y="2457237"/>
            <a:ext cx="32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Patient Instruction Discharge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3083EC-36F5-1E5C-6CA1-BF97427EEB07}"/>
              </a:ext>
            </a:extLst>
          </p:cNvPr>
          <p:cNvSpPr/>
          <p:nvPr/>
        </p:nvSpPr>
        <p:spPr>
          <a:xfrm>
            <a:off x="4639960" y="3403186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3FD7D2-4C99-EABE-74CE-5E0BB617A151}"/>
              </a:ext>
            </a:extLst>
          </p:cNvPr>
          <p:cNvSpPr/>
          <p:nvPr/>
        </p:nvSpPr>
        <p:spPr>
          <a:xfrm>
            <a:off x="4627847" y="3929647"/>
            <a:ext cx="1799255" cy="3523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0B0033-ECC6-9A14-8C3E-514720F4F210}"/>
              </a:ext>
            </a:extLst>
          </p:cNvPr>
          <p:cNvSpPr/>
          <p:nvPr/>
        </p:nvSpPr>
        <p:spPr>
          <a:xfrm>
            <a:off x="4494266" y="4902812"/>
            <a:ext cx="3623019" cy="743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410549" y="594822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04695" y="596912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441470" y="596804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56022-D148-E6D5-E32D-5F72D4192A63}"/>
              </a:ext>
            </a:extLst>
          </p:cNvPr>
          <p:cNvSpPr txBox="1"/>
          <p:nvPr/>
        </p:nvSpPr>
        <p:spPr>
          <a:xfrm>
            <a:off x="2244697" y="5109249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Instruction: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E0612-473F-69C3-D3A3-7477FE0257BA}"/>
              </a:ext>
            </a:extLst>
          </p:cNvPr>
          <p:cNvSpPr txBox="1"/>
          <p:nvPr/>
        </p:nvSpPr>
        <p:spPr>
          <a:xfrm>
            <a:off x="2313045" y="3426384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ID 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F6F4DE-1E69-580F-D35B-B7FAC1D8608C}"/>
              </a:ext>
            </a:extLst>
          </p:cNvPr>
          <p:cNvSpPr txBox="1"/>
          <p:nvPr/>
        </p:nvSpPr>
        <p:spPr>
          <a:xfrm>
            <a:off x="2278871" y="3986000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Doctor Name: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CA1172-0CF9-E11C-E549-92FEFDE8A047}"/>
              </a:ext>
            </a:extLst>
          </p:cNvPr>
          <p:cNvSpPr/>
          <p:nvPr/>
        </p:nvSpPr>
        <p:spPr>
          <a:xfrm>
            <a:off x="4593003" y="4452525"/>
            <a:ext cx="1799255" cy="3523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89AEE-1436-9571-A6BC-63266637889C}"/>
              </a:ext>
            </a:extLst>
          </p:cNvPr>
          <p:cNvSpPr txBox="1"/>
          <p:nvPr/>
        </p:nvSpPr>
        <p:spPr>
          <a:xfrm>
            <a:off x="2244697" y="4474623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Discharge date:</a:t>
            </a:r>
          </a:p>
        </p:txBody>
      </p:sp>
      <p:pic>
        <p:nvPicPr>
          <p:cNvPr id="24" name="Graphic 23" descr="Daily calendar with solid fill">
            <a:extLst>
              <a:ext uri="{FF2B5EF4-FFF2-40B4-BE49-F238E27FC236}">
                <a16:creationId xmlns:a16="http://schemas.microsoft.com/office/drawing/2014/main" id="{EBA72C00-F6CC-EC97-BEA8-D6958397B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7889" y="4386251"/>
            <a:ext cx="429790" cy="456237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4E587B-7021-2B0D-C951-E06595994171}"/>
              </a:ext>
            </a:extLst>
          </p:cNvPr>
          <p:cNvSpPr/>
          <p:nvPr/>
        </p:nvSpPr>
        <p:spPr>
          <a:xfrm>
            <a:off x="4652074" y="2914812"/>
            <a:ext cx="1775028" cy="355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7331CC-E78A-097D-0EC3-444DB202A8CA}"/>
              </a:ext>
            </a:extLst>
          </p:cNvPr>
          <p:cNvSpPr txBox="1"/>
          <p:nvPr/>
        </p:nvSpPr>
        <p:spPr>
          <a:xfrm>
            <a:off x="2313045" y="2937761"/>
            <a:ext cx="19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Patient 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BAE5E3-845E-B21B-EC73-8E7B816A6D4C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F349E-A3E2-4659-BD56-25799D5073BD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5" name="Graphic 14" descr="Speaker phone with solid fill">
            <a:extLst>
              <a:ext uri="{FF2B5EF4-FFF2-40B4-BE49-F238E27FC236}">
                <a16:creationId xmlns:a16="http://schemas.microsoft.com/office/drawing/2014/main" id="{15A032A3-227F-46C6-E0DC-96B7033219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D8A72255-D0C7-5C8C-6065-A24C2EFE1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0BBCFC-A4DD-A3D5-571A-AF80189EEE5F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27AEBA-6FE8-7156-CCE9-B042C82F1084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07C19-007A-04AD-874D-2A0F2A6F1E4D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1" name="Picture 3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712479A2-7813-1901-D53A-698C2A70C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33" name="Picture 32" descr="A white globe with a shadow&#10;&#10;Description automatically generated">
            <a:extLst>
              <a:ext uri="{FF2B5EF4-FFF2-40B4-BE49-F238E27FC236}">
                <a16:creationId xmlns:a16="http://schemas.microsoft.com/office/drawing/2014/main" id="{1267E645-491C-4AFA-7BB6-E05D5A403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63E12D-31B3-C901-6268-FA0B4588CDA6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859975-E03D-13FE-62D3-CDCA75A06826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F35024-7BAB-90F2-EFD8-9F8FC2FB7438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37" name="Picture 36" descr="A person wearing a blue scrubs and a stethoscope&#10;&#10;Description automatically generated">
            <a:extLst>
              <a:ext uri="{FF2B5EF4-FFF2-40B4-BE49-F238E27FC236}">
                <a16:creationId xmlns:a16="http://schemas.microsoft.com/office/drawing/2014/main" id="{33E951DB-6954-CF20-8893-A65D6254A2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0" y="711989"/>
            <a:ext cx="1011335" cy="670245"/>
          </a:xfrm>
          <a:prstGeom prst="rect">
            <a:avLst/>
          </a:prstGeom>
        </p:spPr>
      </p:pic>
      <p:pic>
        <p:nvPicPr>
          <p:cNvPr id="38" name="Picture 37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2ED5AA6-1E66-AEE1-6418-5C6B8CC3E6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90" y="853576"/>
            <a:ext cx="577002" cy="430914"/>
          </a:xfrm>
          <a:prstGeom prst="rect">
            <a:avLst/>
          </a:prstGeom>
        </p:spPr>
      </p:pic>
      <p:pic>
        <p:nvPicPr>
          <p:cNvPr id="39" name="Picture 38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5FAB0A7-BC60-D1DA-5A8E-CE56075808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4" y="859976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47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18733" y="684671"/>
            <a:ext cx="2197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375287" y="159377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79353" y="160618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Discharge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375287" y="537581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350337" y="5320215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362812" y="53430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0293B-E8ED-3F62-F3DA-41942AFEE2D7}"/>
              </a:ext>
            </a:extLst>
          </p:cNvPr>
          <p:cNvSpPr/>
          <p:nvPr/>
        </p:nvSpPr>
        <p:spPr>
          <a:xfrm>
            <a:off x="0" y="6809763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8E5F5E-4044-320E-4C7A-A4F05F1D66F1}"/>
              </a:ext>
            </a:extLst>
          </p:cNvPr>
          <p:cNvSpPr txBox="1"/>
          <p:nvPr/>
        </p:nvSpPr>
        <p:spPr>
          <a:xfrm>
            <a:off x="1398211" y="7350533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3" name="Graphic 22" descr="Speaker phone with solid fill">
            <a:extLst>
              <a:ext uri="{FF2B5EF4-FFF2-40B4-BE49-F238E27FC236}">
                <a16:creationId xmlns:a16="http://schemas.microsoft.com/office/drawing/2014/main" id="{2B63DEB7-B0DD-9CE0-3725-D35B9DBED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5372" y="7367616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6BFCFC5E-428C-7EB6-2D1D-83FB9D238C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822" y="7088586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7FC15A-9766-94BB-197D-9EDC415D8E3F}"/>
              </a:ext>
            </a:extLst>
          </p:cNvPr>
          <p:cNvSpPr txBox="1"/>
          <p:nvPr/>
        </p:nvSpPr>
        <p:spPr>
          <a:xfrm>
            <a:off x="5032249" y="699828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DFAC7-F80E-A5DB-1175-B1E42A5145A1}"/>
              </a:ext>
            </a:extLst>
          </p:cNvPr>
          <p:cNvSpPr txBox="1"/>
          <p:nvPr/>
        </p:nvSpPr>
        <p:spPr>
          <a:xfrm>
            <a:off x="1336467" y="705370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07F55-38DE-82BF-DBEE-2C6B399A0B36}"/>
              </a:ext>
            </a:extLst>
          </p:cNvPr>
          <p:cNvSpPr txBox="1"/>
          <p:nvPr/>
        </p:nvSpPr>
        <p:spPr>
          <a:xfrm>
            <a:off x="1032352" y="6790059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B13FA16-E293-E9B5-898B-59E3DB4D1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6809764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2C2B17CA-8ACA-6478-DA48-27E167DF97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7023292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53C3AB5-162D-6F81-A0A6-5F2D3F38DEB0}"/>
              </a:ext>
            </a:extLst>
          </p:cNvPr>
          <p:cNvSpPr txBox="1"/>
          <p:nvPr/>
        </p:nvSpPr>
        <p:spPr>
          <a:xfrm>
            <a:off x="5014438" y="7257432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A6518A-C13F-6314-A389-3FCC45D2D02B}"/>
              </a:ext>
            </a:extLst>
          </p:cNvPr>
          <p:cNvSpPr txBox="1"/>
          <p:nvPr/>
        </p:nvSpPr>
        <p:spPr>
          <a:xfrm>
            <a:off x="9365492" y="7545971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682767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68082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18733" y="684671"/>
            <a:ext cx="2197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94648" y="6323559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498781" y="63772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07627" y="6414374"/>
            <a:ext cx="1151031" cy="270371"/>
          </a:xfrm>
          <a:prstGeom prst="roundRect">
            <a:avLst>
              <a:gd name="adj" fmla="val 57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20006"/>
              </p:ext>
            </p:extLst>
          </p:nvPr>
        </p:nvGraphicFramePr>
        <p:xfrm>
          <a:off x="172230" y="2417919"/>
          <a:ext cx="11508494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180">
                  <a:extLst>
                    <a:ext uri="{9D8B030D-6E8A-4147-A177-3AD203B41FA5}">
                      <a16:colId xmlns:a16="http://schemas.microsoft.com/office/drawing/2014/main" val="1689763091"/>
                    </a:ext>
                  </a:extLst>
                </a:gridCol>
                <a:gridCol w="1128180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281684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214875">
                  <a:extLst>
                    <a:ext uri="{9D8B030D-6E8A-4147-A177-3AD203B41FA5}">
                      <a16:colId xmlns:a16="http://schemas.microsoft.com/office/drawing/2014/main" val="2377186544"/>
                    </a:ext>
                  </a:extLst>
                </a:gridCol>
                <a:gridCol w="1471867">
                  <a:extLst>
                    <a:ext uri="{9D8B030D-6E8A-4147-A177-3AD203B41FA5}">
                      <a16:colId xmlns:a16="http://schemas.microsoft.com/office/drawing/2014/main" val="3591005511"/>
                    </a:ext>
                  </a:extLst>
                </a:gridCol>
                <a:gridCol w="1323684">
                  <a:extLst>
                    <a:ext uri="{9D8B030D-6E8A-4147-A177-3AD203B41FA5}">
                      <a16:colId xmlns:a16="http://schemas.microsoft.com/office/drawing/2014/main" val="3775865319"/>
                    </a:ext>
                  </a:extLst>
                </a:gridCol>
                <a:gridCol w="1705496">
                  <a:extLst>
                    <a:ext uri="{9D8B030D-6E8A-4147-A177-3AD203B41FA5}">
                      <a16:colId xmlns:a16="http://schemas.microsoft.com/office/drawing/2014/main" val="1620453685"/>
                    </a:ext>
                  </a:extLst>
                </a:gridCol>
                <a:gridCol w="1298786">
                  <a:extLst>
                    <a:ext uri="{9D8B030D-6E8A-4147-A177-3AD203B41FA5}">
                      <a16:colId xmlns:a16="http://schemas.microsoft.com/office/drawing/2014/main" val="4033370929"/>
                    </a:ext>
                  </a:extLst>
                </a:gridCol>
                <a:gridCol w="955742">
                  <a:extLst>
                    <a:ext uri="{9D8B030D-6E8A-4147-A177-3AD203B41FA5}">
                      <a16:colId xmlns:a16="http://schemas.microsoft.com/office/drawing/2014/main" val="3334701770"/>
                    </a:ext>
                  </a:extLst>
                </a:gridCol>
              </a:tblGrid>
              <a:tr h="504188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Food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720269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 times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After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292109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4278A76-ACDE-F6CB-75FB-5E985726A9EE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D0AD2B-A86A-2C54-B684-705EF96E24A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5" name="Graphic 24" descr="Speaker phone with solid fill">
            <a:extLst>
              <a:ext uri="{FF2B5EF4-FFF2-40B4-BE49-F238E27FC236}">
                <a16:creationId xmlns:a16="http://schemas.microsoft.com/office/drawing/2014/main" id="{7D6C6B6C-493E-C846-CEA5-74F79A426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6" name="Graphic 25" descr="Envelope with solid fill">
            <a:extLst>
              <a:ext uri="{FF2B5EF4-FFF2-40B4-BE49-F238E27FC236}">
                <a16:creationId xmlns:a16="http://schemas.microsoft.com/office/drawing/2014/main" id="{B88CEECA-73C8-43BB-F2FD-4D97E6ACF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43DC09-88D9-BE75-2A98-501A26E187E4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EAD8F2-ACCD-9DA2-57BB-E59C89A14C08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274571-ED90-AF65-BC52-9E4A6EB82FEC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0" name="Picture 29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E66AED0-7525-D3E6-E947-491625CC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1" name="Picture 30" descr="A white globe with a shadow&#10;&#10;Description automatically generated">
            <a:extLst>
              <a:ext uri="{FF2B5EF4-FFF2-40B4-BE49-F238E27FC236}">
                <a16:creationId xmlns:a16="http://schemas.microsoft.com/office/drawing/2014/main" id="{BDC0CB28-7CE8-5F81-97AD-EA46F5FC96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951936-B9D2-CDC9-0FB7-7D197E4C789F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602BC-FBD3-08DB-7A67-CC0A214E2219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69527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0" y="690545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B771EC-859C-05F2-4DF7-4012F2AEDB5F}"/>
              </a:ext>
            </a:extLst>
          </p:cNvPr>
          <p:cNvSpPr/>
          <p:nvPr/>
        </p:nvSpPr>
        <p:spPr>
          <a:xfrm>
            <a:off x="1826811" y="2420949"/>
            <a:ext cx="7791922" cy="394504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11908" y="6447979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54075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52298" y="649603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4E31C-7984-EFFA-1456-A3987C188A04}"/>
              </a:ext>
            </a:extLst>
          </p:cNvPr>
          <p:cNvSpPr txBox="1"/>
          <p:nvPr/>
        </p:nvSpPr>
        <p:spPr>
          <a:xfrm>
            <a:off x="2110650" y="2627500"/>
            <a:ext cx="30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Name(</a:t>
            </a:r>
            <a:r>
              <a:rPr lang="en-ZA" sz="1200" dirty="0">
                <a:solidFill>
                  <a:schemeClr val="bg1"/>
                </a:solidFill>
              </a:rPr>
              <a:t>Prescription Manager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CC2A8-5C5E-63BB-B5C2-568B75EB586C}"/>
              </a:ext>
            </a:extLst>
          </p:cNvPr>
          <p:cNvSpPr/>
          <p:nvPr/>
        </p:nvSpPr>
        <p:spPr>
          <a:xfrm>
            <a:off x="5007444" y="2599469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 Mkhwanazi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14D18-727A-6DFA-C1E1-653CC35D5CDE}"/>
              </a:ext>
            </a:extLst>
          </p:cNvPr>
          <p:cNvSpPr txBox="1"/>
          <p:nvPr/>
        </p:nvSpPr>
        <p:spPr>
          <a:xfrm>
            <a:off x="2221755" y="32859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437A05-EED2-7299-8149-D7BE8FC36C74}"/>
              </a:ext>
            </a:extLst>
          </p:cNvPr>
          <p:cNvSpPr/>
          <p:nvPr/>
        </p:nvSpPr>
        <p:spPr>
          <a:xfrm>
            <a:off x="5038389" y="3770468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Processed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F49FB3-EBE9-25C8-79A2-6FE0E1CB7FA0}"/>
              </a:ext>
            </a:extLst>
          </p:cNvPr>
          <p:cNvSpPr/>
          <p:nvPr/>
        </p:nvSpPr>
        <p:spPr>
          <a:xfrm>
            <a:off x="5032356" y="4353851"/>
            <a:ext cx="230541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24 March 2024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8091A-1DFF-DD1E-22B1-6B18A52D15C6}"/>
              </a:ext>
            </a:extLst>
          </p:cNvPr>
          <p:cNvSpPr txBox="1"/>
          <p:nvPr/>
        </p:nvSpPr>
        <p:spPr>
          <a:xfrm>
            <a:off x="2250836" y="5044972"/>
            <a:ext cx="18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6EED8-6B6F-AA39-1415-93C0317CA6D7}"/>
              </a:ext>
            </a:extLst>
          </p:cNvPr>
          <p:cNvSpPr txBox="1"/>
          <p:nvPr/>
        </p:nvSpPr>
        <p:spPr>
          <a:xfrm>
            <a:off x="2221755" y="38545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5C8650-4C5A-6213-EBE8-93441C1DE841}"/>
              </a:ext>
            </a:extLst>
          </p:cNvPr>
          <p:cNvSpPr/>
          <p:nvPr/>
        </p:nvSpPr>
        <p:spPr>
          <a:xfrm>
            <a:off x="5007444" y="4884579"/>
            <a:ext cx="2352347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Zen Bar Mg Cap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8B982-1AE9-1088-C868-FF1E963FD50B}"/>
              </a:ext>
            </a:extLst>
          </p:cNvPr>
          <p:cNvSpPr txBox="1"/>
          <p:nvPr/>
        </p:nvSpPr>
        <p:spPr>
          <a:xfrm>
            <a:off x="2263302" y="441814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C9E93-AF54-DEF2-F974-94167B421756}"/>
              </a:ext>
            </a:extLst>
          </p:cNvPr>
          <p:cNvSpPr txBox="1"/>
          <p:nvPr/>
        </p:nvSpPr>
        <p:spPr>
          <a:xfrm>
            <a:off x="2212960" y="5539300"/>
            <a:ext cx="206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Number of Med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6DC1D-FA3B-27FB-CC61-D121DD49201F}"/>
              </a:ext>
            </a:extLst>
          </p:cNvPr>
          <p:cNvSpPr txBox="1"/>
          <p:nvPr/>
        </p:nvSpPr>
        <p:spPr>
          <a:xfrm>
            <a:off x="6423367" y="31011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BBDEB8-3ADA-166E-9D73-BC366B32A1EC}"/>
              </a:ext>
            </a:extLst>
          </p:cNvPr>
          <p:cNvSpPr/>
          <p:nvPr/>
        </p:nvSpPr>
        <p:spPr>
          <a:xfrm>
            <a:off x="5032356" y="3243935"/>
            <a:ext cx="2299378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Pharmacy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0E59F1-93F9-0192-7EFC-97B6108C40F4}"/>
              </a:ext>
            </a:extLst>
          </p:cNvPr>
          <p:cNvSpPr/>
          <p:nvPr/>
        </p:nvSpPr>
        <p:spPr>
          <a:xfrm>
            <a:off x="5042188" y="5482125"/>
            <a:ext cx="2295579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pic>
        <p:nvPicPr>
          <p:cNvPr id="37" name="Graphic 36" descr="Caret Down with solid fill">
            <a:extLst>
              <a:ext uri="{FF2B5EF4-FFF2-40B4-BE49-F238E27FC236}">
                <a16:creationId xmlns:a16="http://schemas.microsoft.com/office/drawing/2014/main" id="{EDE50BC9-6630-4FB6-4ADD-A93A0C3D8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1076" y="4336873"/>
            <a:ext cx="428715" cy="42871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203D649-0986-67C7-33FB-F939DE53AB06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98B068-E18D-3884-180E-A8A2F9006B6D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40" name="Graphic 39" descr="Speaker phone with solid fill">
            <a:extLst>
              <a:ext uri="{FF2B5EF4-FFF2-40B4-BE49-F238E27FC236}">
                <a16:creationId xmlns:a16="http://schemas.microsoft.com/office/drawing/2014/main" id="{7F8E21E3-4037-0EFB-525A-9F167AB3B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41" name="Graphic 40" descr="Envelope with solid fill">
            <a:extLst>
              <a:ext uri="{FF2B5EF4-FFF2-40B4-BE49-F238E27FC236}">
                <a16:creationId xmlns:a16="http://schemas.microsoft.com/office/drawing/2014/main" id="{0DA0AC39-8066-1D3A-143E-366553BB9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F05B021-D2D0-D32D-7BBC-1ED83ABBFF97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ADFE0B-A0BB-6F87-C7E1-17863065C92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FBB249-D2A1-EF2A-0987-DD222BD5DD2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45" name="Picture 44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9E62F96-172A-9EC1-D9EE-9BA14AC80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6" name="Picture 45" descr="A white globe with a shadow&#10;&#10;Description automatically generated">
            <a:extLst>
              <a:ext uri="{FF2B5EF4-FFF2-40B4-BE49-F238E27FC236}">
                <a16:creationId xmlns:a16="http://schemas.microsoft.com/office/drawing/2014/main" id="{9F210986-873A-8D9B-F8B2-4A0A92FE0C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BB5FA2D-62D5-7B0C-60B4-9CA54B1B9A4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0ADBD1-E906-6DE5-D8FF-1225CA5EB3D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7DA29-98F1-325B-3040-E9267F41EFA7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person in a black suit&#10;&#10;Description automatically generated">
            <a:extLst>
              <a:ext uri="{FF2B5EF4-FFF2-40B4-BE49-F238E27FC236}">
                <a16:creationId xmlns:a16="http://schemas.microsoft.com/office/drawing/2014/main" id="{3D1DEEF7-2199-0A3C-E990-BCAADD82FF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16" name="Picture 15" descr="A black and white chat bubble&#10;&#10;Description automatically generated">
            <a:extLst>
              <a:ext uri="{FF2B5EF4-FFF2-40B4-BE49-F238E27FC236}">
                <a16:creationId xmlns:a16="http://schemas.microsoft.com/office/drawing/2014/main" id="{34EFA849-5408-26B9-F2FF-F364978294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03" y="840956"/>
            <a:ext cx="577002" cy="430914"/>
          </a:xfrm>
          <a:prstGeom prst="rect">
            <a:avLst/>
          </a:prstGeom>
        </p:spPr>
      </p:pic>
      <p:pic>
        <p:nvPicPr>
          <p:cNvPr id="21" name="Picture 20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AF5B7198-7781-CB4C-A461-0FA1748688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33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68082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14090" y="1849771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23231" y="1866836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01449" y="6439654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49595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267846" y="648396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0EC9F6B8-0973-5FF7-B45E-0FBA3613ED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74" b="35763" l="39624" r="610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46" r="36274" b="60263"/>
          <a:stretch/>
        </p:blipFill>
        <p:spPr>
          <a:xfrm>
            <a:off x="11457106" y="1216161"/>
            <a:ext cx="660480" cy="980009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1404"/>
              </p:ext>
            </p:extLst>
          </p:nvPr>
        </p:nvGraphicFramePr>
        <p:xfrm>
          <a:off x="230974" y="2392574"/>
          <a:ext cx="1137844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25">
                  <a:extLst>
                    <a:ext uri="{9D8B030D-6E8A-4147-A177-3AD203B41FA5}">
                      <a16:colId xmlns:a16="http://schemas.microsoft.com/office/drawing/2014/main" val="1689763091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2732835757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86404828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996405582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834719431"/>
                    </a:ext>
                  </a:extLst>
                </a:gridCol>
              </a:tblGrid>
              <a:tr h="592590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Number of 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59259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24 March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237036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78A6486-0501-4D44-A756-7CB4A2D6B14F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83F2F-E3E3-98AE-BD58-EBC09108B6B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1" name="Graphic 20" descr="Speaker phone with solid fill">
            <a:extLst>
              <a:ext uri="{FF2B5EF4-FFF2-40B4-BE49-F238E27FC236}">
                <a16:creationId xmlns:a16="http://schemas.microsoft.com/office/drawing/2014/main" id="{7D0F99F1-3A5C-D264-4334-A4967E99E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8C5A1495-F1DA-8F93-51F0-3538C4335F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97418F-CAE0-11E8-6AEB-CEDC65510CBB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1B373-C94F-A995-AAF7-46EB1F45A6C4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25E61-3116-3715-E9D5-A9942FC33D07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86427F7C-46E7-BB20-1DA1-71C278F07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6F09C7FA-FCE1-6EA7-488C-53D2FF4A34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E40C22-504A-9C18-8E6C-71BC2BF38A91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CE05CD-8AD3-EB7C-84C0-8858064ACBE4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pic>
        <p:nvPicPr>
          <p:cNvPr id="12" name="Picture 11" descr="A person in a black suit&#10;&#10;Description automatically generated">
            <a:extLst>
              <a:ext uri="{FF2B5EF4-FFF2-40B4-BE49-F238E27FC236}">
                <a16:creationId xmlns:a16="http://schemas.microsoft.com/office/drawing/2014/main" id="{C67EDA65-F1E7-1DBA-2603-D83F487AC3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34" name="Picture 3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9F89806-9C6D-FCCE-EF69-5965A87588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8" y="810262"/>
            <a:ext cx="577002" cy="430914"/>
          </a:xfrm>
          <a:prstGeom prst="rect">
            <a:avLst/>
          </a:prstGeom>
        </p:spPr>
      </p:pic>
      <p:pic>
        <p:nvPicPr>
          <p:cNvPr id="35" name="Picture 3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B0D8DC06-0B16-E668-B661-8C2FCF240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45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07426" y="1536656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16567" y="1553721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B771EC-859C-05F2-4DF7-4012F2AEDB5F}"/>
              </a:ext>
            </a:extLst>
          </p:cNvPr>
          <p:cNvSpPr/>
          <p:nvPr/>
        </p:nvSpPr>
        <p:spPr>
          <a:xfrm>
            <a:off x="1807147" y="2310581"/>
            <a:ext cx="7926788" cy="40284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180471" y="6422827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26480" y="650943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96016" y="645097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4E31C-7984-EFFA-1456-A3987C188A04}"/>
              </a:ext>
            </a:extLst>
          </p:cNvPr>
          <p:cNvSpPr txBox="1"/>
          <p:nvPr/>
        </p:nvSpPr>
        <p:spPr>
          <a:xfrm>
            <a:off x="2110651" y="2517150"/>
            <a:ext cx="30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Name(</a:t>
            </a:r>
            <a:r>
              <a:rPr lang="en-ZA" sz="1200" dirty="0">
                <a:solidFill>
                  <a:schemeClr val="bg1"/>
                </a:solidFill>
              </a:rPr>
              <a:t>Prescription Manager</a:t>
            </a:r>
            <a:r>
              <a:rPr lang="en-ZA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CC2A8-5C5E-63BB-B5C2-568B75EB586C}"/>
              </a:ext>
            </a:extLst>
          </p:cNvPr>
          <p:cNvSpPr/>
          <p:nvPr/>
        </p:nvSpPr>
        <p:spPr>
          <a:xfrm>
            <a:off x="5007445" y="2489119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 Mkhwanazi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14D18-727A-6DFA-C1E1-653CC35D5CDE}"/>
              </a:ext>
            </a:extLst>
          </p:cNvPr>
          <p:cNvSpPr txBox="1"/>
          <p:nvPr/>
        </p:nvSpPr>
        <p:spPr>
          <a:xfrm>
            <a:off x="2221756" y="31756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Store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437A05-EED2-7299-8149-D7BE8FC36C74}"/>
              </a:ext>
            </a:extLst>
          </p:cNvPr>
          <p:cNvSpPr/>
          <p:nvPr/>
        </p:nvSpPr>
        <p:spPr>
          <a:xfrm>
            <a:off x="5038390" y="3660118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Received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F49FB3-EBE9-25C8-79A2-6FE0E1CB7FA0}"/>
              </a:ext>
            </a:extLst>
          </p:cNvPr>
          <p:cNvSpPr/>
          <p:nvPr/>
        </p:nvSpPr>
        <p:spPr>
          <a:xfrm>
            <a:off x="5032357" y="4243501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25 March 2024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8091A-1DFF-DD1E-22B1-6B18A52D15C6}"/>
              </a:ext>
            </a:extLst>
          </p:cNvPr>
          <p:cNvSpPr txBox="1"/>
          <p:nvPr/>
        </p:nvSpPr>
        <p:spPr>
          <a:xfrm>
            <a:off x="2250837" y="4934622"/>
            <a:ext cx="18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Medicine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6EED8-6B6F-AA39-1415-93C0317CA6D7}"/>
              </a:ext>
            </a:extLst>
          </p:cNvPr>
          <p:cNvSpPr txBox="1"/>
          <p:nvPr/>
        </p:nvSpPr>
        <p:spPr>
          <a:xfrm>
            <a:off x="2221756" y="374416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5C8650-4C5A-6213-EBE8-93441C1DE841}"/>
              </a:ext>
            </a:extLst>
          </p:cNvPr>
          <p:cNvSpPr/>
          <p:nvPr/>
        </p:nvSpPr>
        <p:spPr>
          <a:xfrm>
            <a:off x="5007445" y="4774229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Zen Bar Mg Cap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8B982-1AE9-1088-C868-FF1E963FD50B}"/>
              </a:ext>
            </a:extLst>
          </p:cNvPr>
          <p:cNvSpPr txBox="1"/>
          <p:nvPr/>
        </p:nvSpPr>
        <p:spPr>
          <a:xfrm>
            <a:off x="2263303" y="430779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Date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BC9E93-AF54-DEF2-F974-94167B421756}"/>
              </a:ext>
            </a:extLst>
          </p:cNvPr>
          <p:cNvSpPr txBox="1"/>
          <p:nvPr/>
        </p:nvSpPr>
        <p:spPr>
          <a:xfrm>
            <a:off x="2212961" y="5428950"/>
            <a:ext cx="206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Number of Med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6DC1D-FA3B-27FB-CC61-D121DD49201F}"/>
              </a:ext>
            </a:extLst>
          </p:cNvPr>
          <p:cNvSpPr txBox="1"/>
          <p:nvPr/>
        </p:nvSpPr>
        <p:spPr>
          <a:xfrm>
            <a:off x="6403703" y="363136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8BBDEB8-3ADA-166E-9D73-BC366B32A1EC}"/>
              </a:ext>
            </a:extLst>
          </p:cNvPr>
          <p:cNvSpPr/>
          <p:nvPr/>
        </p:nvSpPr>
        <p:spPr>
          <a:xfrm>
            <a:off x="5032357" y="3133585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Pharmacy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0E59F1-93F9-0192-7EFC-97B6108C40F4}"/>
              </a:ext>
            </a:extLst>
          </p:cNvPr>
          <p:cNvSpPr/>
          <p:nvPr/>
        </p:nvSpPr>
        <p:spPr>
          <a:xfrm>
            <a:off x="5042189" y="5371775"/>
            <a:ext cx="1901141" cy="3597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pic>
        <p:nvPicPr>
          <p:cNvPr id="37" name="Graphic 36" descr="Caret Down with solid fill">
            <a:extLst>
              <a:ext uri="{FF2B5EF4-FFF2-40B4-BE49-F238E27FC236}">
                <a16:creationId xmlns:a16="http://schemas.microsoft.com/office/drawing/2014/main" id="{EDE50BC9-6630-4FB6-4ADD-A93A0C3D8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5118" y="4264484"/>
            <a:ext cx="428715" cy="4287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ABCD5D-FEB6-AF41-62A0-E0F523C5D6F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736366-3A76-282D-C590-91081BA8A7D2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6" name="Graphic 15" descr="Speaker phone with solid fill">
            <a:extLst>
              <a:ext uri="{FF2B5EF4-FFF2-40B4-BE49-F238E27FC236}">
                <a16:creationId xmlns:a16="http://schemas.microsoft.com/office/drawing/2014/main" id="{9A4523B4-AC9C-20EA-5611-76E2C51A0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1" name="Graphic 20" descr="Envelope with solid fill">
            <a:extLst>
              <a:ext uri="{FF2B5EF4-FFF2-40B4-BE49-F238E27FC236}">
                <a16:creationId xmlns:a16="http://schemas.microsoft.com/office/drawing/2014/main" id="{FA32E501-47D0-FB5C-9998-583F7F2BB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F60997-1E6C-1B1C-45B4-97538B10A526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B8DD2-3F09-574A-4FDB-74C8219C346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9F11A3-1877-3918-65C5-C1113D52B34A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8" name="Picture 37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9CAFA98B-B6AB-5B8E-3939-399673190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9" name="Picture 38" descr="A white globe with a shadow&#10;&#10;Description automatically generated">
            <a:extLst>
              <a:ext uri="{FF2B5EF4-FFF2-40B4-BE49-F238E27FC236}">
                <a16:creationId xmlns:a16="http://schemas.microsoft.com/office/drawing/2014/main" id="{EC21CCB1-62E8-B5B1-7C47-6C3F4731E1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F13F44-6433-5CC6-20EE-5028A05A8423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3BD34-0B35-7082-5298-D4C209372D7C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C5964C-4816-466B-420E-8A08B5F56C3F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43" name="Picture 42" descr="A person in a black suit&#10;&#10;Description automatically generated">
            <a:extLst>
              <a:ext uri="{FF2B5EF4-FFF2-40B4-BE49-F238E27FC236}">
                <a16:creationId xmlns:a16="http://schemas.microsoft.com/office/drawing/2014/main" id="{EBF7DAC7-9CCD-5093-3D47-3F601ADAAC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44" name="Picture 43" descr="A black and white chat bubble&#10;&#10;Description automatically generated">
            <a:extLst>
              <a:ext uri="{FF2B5EF4-FFF2-40B4-BE49-F238E27FC236}">
                <a16:creationId xmlns:a16="http://schemas.microsoft.com/office/drawing/2014/main" id="{B77C95D0-BAFB-B11B-1C0C-C3A05A0AC13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28" y="828708"/>
            <a:ext cx="577002" cy="430914"/>
          </a:xfrm>
          <a:prstGeom prst="rect">
            <a:avLst/>
          </a:prstGeom>
        </p:spPr>
      </p:pic>
      <p:pic>
        <p:nvPicPr>
          <p:cNvPr id="45" name="Picture 44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4811EE91-B32C-25A3-BD83-10AB25207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5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68082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751432" y="1515668"/>
            <a:ext cx="4689136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69669" y="1597207"/>
            <a:ext cx="45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RECORD DELIVERED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29141" y="6316456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688435" y="6367045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66526" y="6377887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38335"/>
              </p:ext>
            </p:extLst>
          </p:nvPr>
        </p:nvGraphicFramePr>
        <p:xfrm>
          <a:off x="406774" y="2059994"/>
          <a:ext cx="1137844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225">
                  <a:extLst>
                    <a:ext uri="{9D8B030D-6E8A-4147-A177-3AD203B41FA5}">
                      <a16:colId xmlns:a16="http://schemas.microsoft.com/office/drawing/2014/main" val="1689763091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2732835757"/>
                    </a:ext>
                  </a:extLst>
                </a:gridCol>
                <a:gridCol w="1508225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186404828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996405582"/>
                    </a:ext>
                  </a:extLst>
                </a:gridCol>
                <a:gridCol w="1713443">
                  <a:extLst>
                    <a:ext uri="{9D8B030D-6E8A-4147-A177-3AD203B41FA5}">
                      <a16:colId xmlns:a16="http://schemas.microsoft.com/office/drawing/2014/main" val="2834719431"/>
                    </a:ext>
                  </a:extLst>
                </a:gridCol>
              </a:tblGrid>
              <a:tr h="221225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Script Manager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Number of 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545486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 Mkhwanazi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Received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25 March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221225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301A8D-1990-6C2B-7A53-36F8D8FA384A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C7424-54D5-627E-7003-7662569EA2E6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" name="Graphic 12" descr="Speaker phone with solid fill">
            <a:extLst>
              <a:ext uri="{FF2B5EF4-FFF2-40B4-BE49-F238E27FC236}">
                <a16:creationId xmlns:a16="http://schemas.microsoft.com/office/drawing/2014/main" id="{90EE35A0-7AB2-7033-F4E5-06C59138E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B0AE30CB-C619-E2D4-C318-274609D4F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A61304-51ED-EC18-590C-A53DC123EC8F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93921-68C6-73AF-1097-8D0139990F2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99E67A-A745-62B6-E74E-12277CD63A9B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4" name="Picture 2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287153E6-F0E1-160A-6AFA-DB14D2837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5" name="Picture 24" descr="A white globe with a shadow&#10;&#10;Description automatically generated">
            <a:extLst>
              <a:ext uri="{FF2B5EF4-FFF2-40B4-BE49-F238E27FC236}">
                <a16:creationId xmlns:a16="http://schemas.microsoft.com/office/drawing/2014/main" id="{22ECF3CF-6477-0156-009E-7048DF69CA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89E6A-28A7-9DB4-6AB2-EBF735CD296B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47BFC8-07E0-05F4-2E2B-457411F8ADB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99A5-43EB-C0B0-1AA6-B9525256234A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8" name="Picture 27" descr="A person in a black suit&#10;&#10;Description automatically generated">
            <a:extLst>
              <a:ext uri="{FF2B5EF4-FFF2-40B4-BE49-F238E27FC236}">
                <a16:creationId xmlns:a16="http://schemas.microsoft.com/office/drawing/2014/main" id="{C6D1D244-469D-D9F6-BCB1-17A6B80E9C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7CC80E28-684F-9BD1-4ADA-9FDC523244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8" y="810262"/>
            <a:ext cx="577002" cy="430914"/>
          </a:xfrm>
          <a:prstGeom prst="rect">
            <a:avLst/>
          </a:prstGeom>
        </p:spPr>
      </p:pic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257EE4E3-4DA6-EC95-BEC6-836410A122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7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09150" y="1442782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18291" y="1459847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VIEW PRESCRIPTION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36294" y="6140570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33144" y="624803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176353" y="625215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61430"/>
              </p:ext>
            </p:extLst>
          </p:nvPr>
        </p:nvGraphicFramePr>
        <p:xfrm>
          <a:off x="529409" y="2070808"/>
          <a:ext cx="1125793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02">
                  <a:extLst>
                    <a:ext uri="{9D8B030D-6E8A-4147-A177-3AD203B41FA5}">
                      <a16:colId xmlns:a16="http://schemas.microsoft.com/office/drawing/2014/main" val="2180095610"/>
                    </a:ext>
                  </a:extLst>
                </a:gridCol>
                <a:gridCol w="1126324">
                  <a:extLst>
                    <a:ext uri="{9D8B030D-6E8A-4147-A177-3AD203B41FA5}">
                      <a16:colId xmlns:a16="http://schemas.microsoft.com/office/drawing/2014/main" val="550034713"/>
                    </a:ext>
                  </a:extLst>
                </a:gridCol>
                <a:gridCol w="1279576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212876">
                  <a:extLst>
                    <a:ext uri="{9D8B030D-6E8A-4147-A177-3AD203B41FA5}">
                      <a16:colId xmlns:a16="http://schemas.microsoft.com/office/drawing/2014/main" val="2377186544"/>
                    </a:ext>
                  </a:extLst>
                </a:gridCol>
                <a:gridCol w="1469445">
                  <a:extLst>
                    <a:ext uri="{9D8B030D-6E8A-4147-A177-3AD203B41FA5}">
                      <a16:colId xmlns:a16="http://schemas.microsoft.com/office/drawing/2014/main" val="3591005511"/>
                    </a:ext>
                  </a:extLst>
                </a:gridCol>
                <a:gridCol w="1321506">
                  <a:extLst>
                    <a:ext uri="{9D8B030D-6E8A-4147-A177-3AD203B41FA5}">
                      <a16:colId xmlns:a16="http://schemas.microsoft.com/office/drawing/2014/main" val="3775865319"/>
                    </a:ext>
                  </a:extLst>
                </a:gridCol>
                <a:gridCol w="1702690">
                  <a:extLst>
                    <a:ext uri="{9D8B030D-6E8A-4147-A177-3AD203B41FA5}">
                      <a16:colId xmlns:a16="http://schemas.microsoft.com/office/drawing/2014/main" val="1620453685"/>
                    </a:ext>
                  </a:extLst>
                </a:gridCol>
                <a:gridCol w="1296649">
                  <a:extLst>
                    <a:ext uri="{9D8B030D-6E8A-4147-A177-3AD203B41FA5}">
                      <a16:colId xmlns:a16="http://schemas.microsoft.com/office/drawing/2014/main" val="4033370929"/>
                    </a:ext>
                  </a:extLst>
                </a:gridCol>
                <a:gridCol w="954169">
                  <a:extLst>
                    <a:ext uri="{9D8B030D-6E8A-4147-A177-3AD203B41FA5}">
                      <a16:colId xmlns:a16="http://schemas.microsoft.com/office/drawing/2014/main" val="3334701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No Of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Food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Doctor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Pharmacy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 times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After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Dr Mnisi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1FC7ABC-B990-52CA-E35D-88568317E34A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7A93E-9B66-4224-A92C-D19E68A5B25B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" name="Graphic 12" descr="Speaker phone with solid fill">
            <a:extLst>
              <a:ext uri="{FF2B5EF4-FFF2-40B4-BE49-F238E27FC236}">
                <a16:creationId xmlns:a16="http://schemas.microsoft.com/office/drawing/2014/main" id="{F038769D-A670-30E6-FD9D-18CAA2E2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BD7646C6-1AE6-8167-EF39-0B6CF027D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3E771-C9B2-3E84-960A-06A99DC03FF5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A1B68-E1D4-7772-3401-327692DC6BBD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9309-36E8-1CE3-ED80-C01F43A07663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48DACB3A-5A36-A9F0-36FB-E60F2D425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4" name="Picture 23" descr="A white globe with a shadow&#10;&#10;Description automatically generated">
            <a:extLst>
              <a:ext uri="{FF2B5EF4-FFF2-40B4-BE49-F238E27FC236}">
                <a16:creationId xmlns:a16="http://schemas.microsoft.com/office/drawing/2014/main" id="{BEB9716B-7B69-4166-EFAB-D28215F90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E8E43A-344A-2B9C-0778-65F5323633FE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1303F9-84EE-95B4-168A-70EF0A1DFA1A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F21959-8F80-0D78-FF7F-9B263C318B14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8" name="Picture 27" descr="A person in a black suit&#10;&#10;Description automatically generated">
            <a:extLst>
              <a:ext uri="{FF2B5EF4-FFF2-40B4-BE49-F238E27FC236}">
                <a16:creationId xmlns:a16="http://schemas.microsoft.com/office/drawing/2014/main" id="{F469BEBC-CB61-6CBB-B0DF-82D53B54F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E5194B1B-F665-64C1-DD29-AED1AF1BA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48" y="810262"/>
            <a:ext cx="577002" cy="430914"/>
          </a:xfrm>
          <a:prstGeom prst="rect">
            <a:avLst/>
          </a:prstGeom>
        </p:spPr>
      </p:pic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D890C6C8-FFBA-114D-78A1-5D09E85C1A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9" y="842293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5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71758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53418" y="1477296"/>
            <a:ext cx="3823897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162560" y="1494361"/>
            <a:ext cx="407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RECORD RECEIVED MEDICATION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280562" y="6378243"/>
            <a:ext cx="1345712" cy="377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13479" y="6469982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289850" y="650471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FC205EE-F0AD-F0C8-5FED-E605048AA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25349"/>
              </p:ext>
            </p:extLst>
          </p:nvPr>
        </p:nvGraphicFramePr>
        <p:xfrm>
          <a:off x="540774" y="2037698"/>
          <a:ext cx="9871586" cy="408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585">
                  <a:extLst>
                    <a:ext uri="{9D8B030D-6E8A-4147-A177-3AD203B41FA5}">
                      <a16:colId xmlns:a16="http://schemas.microsoft.com/office/drawing/2014/main" val="2180095610"/>
                    </a:ext>
                  </a:extLst>
                </a:gridCol>
                <a:gridCol w="2044550">
                  <a:extLst>
                    <a:ext uri="{9D8B030D-6E8A-4147-A177-3AD203B41FA5}">
                      <a16:colId xmlns:a16="http://schemas.microsoft.com/office/drawing/2014/main" val="178343473"/>
                    </a:ext>
                  </a:extLst>
                </a:gridCol>
                <a:gridCol w="1937975">
                  <a:extLst>
                    <a:ext uri="{9D8B030D-6E8A-4147-A177-3AD203B41FA5}">
                      <a16:colId xmlns:a16="http://schemas.microsoft.com/office/drawing/2014/main" val="2377186544"/>
                    </a:ext>
                  </a:extLst>
                </a:gridCol>
                <a:gridCol w="2347929">
                  <a:extLst>
                    <a:ext uri="{9D8B030D-6E8A-4147-A177-3AD203B41FA5}">
                      <a16:colId xmlns:a16="http://schemas.microsoft.com/office/drawing/2014/main" val="3591005511"/>
                    </a:ext>
                  </a:extLst>
                </a:gridCol>
                <a:gridCol w="2111547">
                  <a:extLst>
                    <a:ext uri="{9D8B030D-6E8A-4147-A177-3AD203B41FA5}">
                      <a16:colId xmlns:a16="http://schemas.microsoft.com/office/drawing/2014/main" val="3775865319"/>
                    </a:ext>
                  </a:extLst>
                </a:gridCol>
              </a:tblGrid>
              <a:tr h="920341">
                <a:tc>
                  <a:txBody>
                    <a:bodyPr/>
                    <a:lstStyle/>
                    <a:p>
                      <a:r>
                        <a:rPr lang="en-ZA" dirty="0" err="1"/>
                        <a:t>PreID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Ward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Stock Manager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969535"/>
                  </a:ext>
                </a:extLst>
              </a:tr>
              <a:tr h="920341">
                <a:tc>
                  <a:txBody>
                    <a:bodyPr/>
                    <a:lstStyle/>
                    <a:p>
                      <a:r>
                        <a:rPr lang="en-ZA" u="sng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</a:rPr>
                        <a:t>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dirty="0"/>
                        <a:t>Zen bar 30 mg cap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dirty="0">
                          <a:solidFill>
                            <a:schemeClr val="tx1"/>
                          </a:solidFill>
                        </a:rPr>
                        <a:t>C12 01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 err="1"/>
                        <a:t>Zondo</a:t>
                      </a:r>
                      <a:r>
                        <a:rPr lang="en-ZA" dirty="0"/>
                        <a:t> 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24 May 2024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16814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8959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2494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4008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8541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0025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1656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8EDA94E-E8C4-53C5-E427-68F2DE70C5EA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A4D3B-29AC-C32A-984A-C3371FAF7309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" name="Graphic 12" descr="Speaker phone with solid fill">
            <a:extLst>
              <a:ext uri="{FF2B5EF4-FFF2-40B4-BE49-F238E27FC236}">
                <a16:creationId xmlns:a16="http://schemas.microsoft.com/office/drawing/2014/main" id="{78C93A1B-8D1A-6426-A3BD-AE4ABF0FA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0062822F-157A-4C6E-71E4-9F78BED53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691553-8CB9-527C-4ABE-6A7B9AF18C27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89DC4-7A1E-0B38-152E-F20882C7E6C7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C0B67-37BE-AB7E-14D1-BCB553637B1F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0C1443D3-722B-1FC6-8303-966D94712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48" y="6877705"/>
            <a:ext cx="1019653" cy="997683"/>
          </a:xfrm>
          <a:prstGeom prst="rect">
            <a:avLst/>
          </a:prstGeom>
        </p:spPr>
      </p:pic>
      <p:pic>
        <p:nvPicPr>
          <p:cNvPr id="24" name="Picture 23" descr="A white globe with a shadow&#10;&#10;Description automatically generated">
            <a:extLst>
              <a:ext uri="{FF2B5EF4-FFF2-40B4-BE49-F238E27FC236}">
                <a16:creationId xmlns:a16="http://schemas.microsoft.com/office/drawing/2014/main" id="{FEA0C76B-82C6-3855-2E80-43F82976F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20843F-DAB8-C1C5-943F-8D47FAD84670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8BCFE-DBF3-65CD-02BF-D35ACA503A6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172FCB-BAB1-8988-F3B2-784622317715}"/>
              </a:ext>
            </a:extLst>
          </p:cNvPr>
          <p:cNvSpPr txBox="1"/>
          <p:nvPr/>
        </p:nvSpPr>
        <p:spPr>
          <a:xfrm>
            <a:off x="8750712" y="684671"/>
            <a:ext cx="3065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 Script M. R Mkhwanazi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pic>
        <p:nvPicPr>
          <p:cNvPr id="28" name="Picture 27" descr="A person in a black suit&#10;&#10;Description automatically generated">
            <a:extLst>
              <a:ext uri="{FF2B5EF4-FFF2-40B4-BE49-F238E27FC236}">
                <a16:creationId xmlns:a16="http://schemas.microsoft.com/office/drawing/2014/main" id="{FB6EB0BB-2FA0-C74A-9DF6-5517F1B71E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80" y="698090"/>
            <a:ext cx="860306" cy="681592"/>
          </a:xfrm>
          <a:prstGeom prst="rect">
            <a:avLst/>
          </a:prstGeom>
        </p:spPr>
      </p:pic>
      <p:pic>
        <p:nvPicPr>
          <p:cNvPr id="29" name="Picture 28" descr="A black and white chat bubble&#10;&#10;Description automatically generated">
            <a:extLst>
              <a:ext uri="{FF2B5EF4-FFF2-40B4-BE49-F238E27FC236}">
                <a16:creationId xmlns:a16="http://schemas.microsoft.com/office/drawing/2014/main" id="{2835BFB3-C68C-37B4-83CF-4D139CE629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15" y="820313"/>
            <a:ext cx="577002" cy="430914"/>
          </a:xfrm>
          <a:prstGeom prst="rect">
            <a:avLst/>
          </a:prstGeom>
        </p:spPr>
      </p:pic>
      <p:pic>
        <p:nvPicPr>
          <p:cNvPr id="30" name="Picture 29" descr="A bell with a number on the side&#10;&#10;Description automatically generated">
            <a:extLst>
              <a:ext uri="{FF2B5EF4-FFF2-40B4-BE49-F238E27FC236}">
                <a16:creationId xmlns:a16="http://schemas.microsoft.com/office/drawing/2014/main" id="{E2898A52-4BAF-AF0D-514D-5B19DDDBD5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01" y="820315"/>
            <a:ext cx="426821" cy="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-15952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523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915884" y="2748615"/>
            <a:ext cx="3855778" cy="3922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1FA16E-8063-D315-06DF-145FF46052E2}"/>
              </a:ext>
            </a:extLst>
          </p:cNvPr>
          <p:cNvSpPr/>
          <p:nvPr/>
        </p:nvSpPr>
        <p:spPr>
          <a:xfrm>
            <a:off x="-24149" y="5847102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AC72A-F6E0-0C6A-9C49-A397CE46A9B1}"/>
              </a:ext>
            </a:extLst>
          </p:cNvPr>
          <p:cNvSpPr txBox="1"/>
          <p:nvPr/>
        </p:nvSpPr>
        <p:spPr>
          <a:xfrm>
            <a:off x="1374062" y="6387872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4" name="Graphic 13" descr="Speaker phone with solid fill">
            <a:extLst>
              <a:ext uri="{FF2B5EF4-FFF2-40B4-BE49-F238E27FC236}">
                <a16:creationId xmlns:a16="http://schemas.microsoft.com/office/drawing/2014/main" id="{E8448737-C4F2-CE35-FBCE-06D40BC6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223" y="6404955"/>
            <a:ext cx="393896" cy="393896"/>
          </a:xfrm>
          <a:prstGeom prst="rect">
            <a:avLst/>
          </a:prstGeom>
        </p:spPr>
      </p:pic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7AE28D8E-238E-A6C4-513D-16A6DAEDC7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8673" y="6125925"/>
            <a:ext cx="291802" cy="2918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5492FC-564D-7B81-5A71-BCCA5BF5C494}"/>
              </a:ext>
            </a:extLst>
          </p:cNvPr>
          <p:cNvSpPr txBox="1"/>
          <p:nvPr/>
        </p:nvSpPr>
        <p:spPr>
          <a:xfrm>
            <a:off x="5008100" y="603562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CA6C-BEC5-247C-B799-8E268A713536}"/>
              </a:ext>
            </a:extLst>
          </p:cNvPr>
          <p:cNvSpPr txBox="1"/>
          <p:nvPr/>
        </p:nvSpPr>
        <p:spPr>
          <a:xfrm>
            <a:off x="1312318" y="6091044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E5810-8C0C-5A69-766E-DCC124729ED9}"/>
              </a:ext>
            </a:extLst>
          </p:cNvPr>
          <p:cNvSpPr txBox="1"/>
          <p:nvPr/>
        </p:nvSpPr>
        <p:spPr>
          <a:xfrm>
            <a:off x="1008203" y="5827398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3" name="Picture 2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6A97BDD7-0F94-BFE8-C525-A3AA068F62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1" y="5847103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92185ACD-BF53-F24E-2B91-14D11E50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1" y="6060631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CAC651-AAC1-8B74-E3E6-2309826C58F4}"/>
              </a:ext>
            </a:extLst>
          </p:cNvPr>
          <p:cNvSpPr txBox="1"/>
          <p:nvPr/>
        </p:nvSpPr>
        <p:spPr>
          <a:xfrm>
            <a:off x="4990289" y="6294771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DCEE7-A53E-CBEB-35B8-F1F2FE632937}"/>
              </a:ext>
            </a:extLst>
          </p:cNvPr>
          <p:cNvSpPr txBox="1"/>
          <p:nvPr/>
        </p:nvSpPr>
        <p:spPr>
          <a:xfrm>
            <a:off x="9341343" y="6583310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4142153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85937" y="146799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302125" y="1514718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MANAGE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410549" y="594822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504695" y="596912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441470" y="5968048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19371"/>
              </p:ext>
            </p:extLst>
          </p:nvPr>
        </p:nvGraphicFramePr>
        <p:xfrm>
          <a:off x="1227711" y="2060059"/>
          <a:ext cx="7817526" cy="4329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0277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2313920">
                  <a:extLst>
                    <a:ext uri="{9D8B030D-6E8A-4147-A177-3AD203B41FA5}">
                      <a16:colId xmlns:a16="http://schemas.microsoft.com/office/drawing/2014/main" val="523586053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Out of 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</a:t>
                      </a:r>
                      <a:r>
                        <a:rPr lang="en-ZA" dirty="0" err="1"/>
                        <a:t>underpads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9650639" y="5968048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05EA4-8B6E-C0C9-C9B7-94B609069F44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C4A2A1-2753-E74E-55C4-570A40D46CB3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2" name="Graphic 21" descr="Speaker phone with solid fill">
            <a:extLst>
              <a:ext uri="{FF2B5EF4-FFF2-40B4-BE49-F238E27FC236}">
                <a16:creationId xmlns:a16="http://schemas.microsoft.com/office/drawing/2014/main" id="{7B5F13BA-0F39-691F-AFFE-1F1B244B0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5DDCBFA9-A802-EB3A-3BEC-DF354D7523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EB3015-6D8F-7D60-5896-179F425C441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C2FE1B-824D-FB5C-44D1-7C527C13A690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F6484E-0E22-45B6-8EBF-3281D3ECF34F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7" name="Picture 26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B1F942E5-09AB-2914-6DFF-4E35C3FC6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8" name="Picture 27" descr="A white globe with a shadow&#10;&#10;Description automatically generated">
            <a:extLst>
              <a:ext uri="{FF2B5EF4-FFF2-40B4-BE49-F238E27FC236}">
                <a16:creationId xmlns:a16="http://schemas.microsoft.com/office/drawing/2014/main" id="{AAB4FB29-A86C-01AE-520F-D8F00707A1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04579B-0F16-2ECD-4F55-5D443B63A388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93737-3705-53B6-BB8C-FC2168B80FE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856403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457" y="235435"/>
            <a:ext cx="9144000" cy="2387600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457" y="2715110"/>
            <a:ext cx="9144000" cy="1655762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986064" y="1485600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253090" y="1549644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MANAGE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924006" y="506129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8018152" y="508220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954927" y="5081120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7351"/>
              </p:ext>
            </p:extLst>
          </p:nvPr>
        </p:nvGraphicFramePr>
        <p:xfrm>
          <a:off x="1351657" y="2047453"/>
          <a:ext cx="7817526" cy="4545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58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206280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523586053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1905010859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Out of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</a:t>
                      </a:r>
                      <a:r>
                        <a:rPr lang="en-ZA" dirty="0" err="1"/>
                        <a:t>underpads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10007383" y="5928852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DB487687-D7C2-CDA1-2342-CA27B498E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8152" y="2567367"/>
            <a:ext cx="358877" cy="358877"/>
          </a:xfrm>
          <a:prstGeom prst="rect">
            <a:avLst/>
          </a:prstGeom>
        </p:spPr>
      </p:pic>
      <p:pic>
        <p:nvPicPr>
          <p:cNvPr id="15" name="Graphic 14" descr="Checkbox Checked with solid fill">
            <a:extLst>
              <a:ext uri="{FF2B5EF4-FFF2-40B4-BE49-F238E27FC236}">
                <a16:creationId xmlns:a16="http://schemas.microsoft.com/office/drawing/2014/main" id="{A9F657F1-6B7E-139D-2CA7-5053940F1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8151" y="3043147"/>
            <a:ext cx="358877" cy="358877"/>
          </a:xfrm>
          <a:prstGeom prst="rect">
            <a:avLst/>
          </a:prstGeom>
        </p:spPr>
      </p:pic>
      <p:pic>
        <p:nvPicPr>
          <p:cNvPr id="16" name="Graphic 15" descr="Checkbox Checked with solid fill">
            <a:extLst>
              <a:ext uri="{FF2B5EF4-FFF2-40B4-BE49-F238E27FC236}">
                <a16:creationId xmlns:a16="http://schemas.microsoft.com/office/drawing/2014/main" id="{1EA5CFC7-5FF9-8BB4-7E61-E370F0AB7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8151" y="3818858"/>
            <a:ext cx="358877" cy="358877"/>
          </a:xfrm>
          <a:prstGeom prst="rect">
            <a:avLst/>
          </a:prstGeom>
        </p:spPr>
      </p:pic>
      <p:pic>
        <p:nvPicPr>
          <p:cNvPr id="19" name="Graphic 18" descr="Checkbox Checked with solid fill">
            <a:extLst>
              <a:ext uri="{FF2B5EF4-FFF2-40B4-BE49-F238E27FC236}">
                <a16:creationId xmlns:a16="http://schemas.microsoft.com/office/drawing/2014/main" id="{19838D5C-DA26-E5A2-C21E-2D13F90D5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8150" y="4722243"/>
            <a:ext cx="358877" cy="358877"/>
          </a:xfrm>
          <a:prstGeom prst="rect">
            <a:avLst/>
          </a:prstGeom>
        </p:spPr>
      </p:pic>
      <p:pic>
        <p:nvPicPr>
          <p:cNvPr id="21" name="Graphic 20" descr="Checkbox Checked with solid fill">
            <a:extLst>
              <a:ext uri="{FF2B5EF4-FFF2-40B4-BE49-F238E27FC236}">
                <a16:creationId xmlns:a16="http://schemas.microsoft.com/office/drawing/2014/main" id="{9339182C-660E-5715-2643-FB32E7707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8150" y="5529325"/>
            <a:ext cx="358877" cy="358877"/>
          </a:xfrm>
          <a:prstGeom prst="rect">
            <a:avLst/>
          </a:prstGeom>
        </p:spPr>
      </p:pic>
      <p:pic>
        <p:nvPicPr>
          <p:cNvPr id="22" name="Graphic 21" descr="Checkbox Checked with solid fill">
            <a:extLst>
              <a:ext uri="{FF2B5EF4-FFF2-40B4-BE49-F238E27FC236}">
                <a16:creationId xmlns:a16="http://schemas.microsoft.com/office/drawing/2014/main" id="{118D418F-07C0-9FDB-E57A-ABC791701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7587" y="6029030"/>
            <a:ext cx="358877" cy="35887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2070A7-811B-85E1-0667-05DDFC08E3D3}"/>
              </a:ext>
            </a:extLst>
          </p:cNvPr>
          <p:cNvSpPr/>
          <p:nvPr/>
        </p:nvSpPr>
        <p:spPr>
          <a:xfrm>
            <a:off x="8093452" y="3532005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14AE2D-F659-5688-C3C5-48C3C2F896A9}"/>
              </a:ext>
            </a:extLst>
          </p:cNvPr>
          <p:cNvSpPr/>
          <p:nvPr/>
        </p:nvSpPr>
        <p:spPr>
          <a:xfrm>
            <a:off x="8093451" y="4293569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466856-4776-87AC-9A31-BC13448D5A39}"/>
              </a:ext>
            </a:extLst>
          </p:cNvPr>
          <p:cNvSpPr/>
          <p:nvPr/>
        </p:nvSpPr>
        <p:spPr>
          <a:xfrm>
            <a:off x="8093450" y="5178280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EDA0E-56C0-3DBD-5567-EF258C3C95F8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A662FA-67A9-2973-D9E1-694BA05AA761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8" name="Graphic 27" descr="Speaker phone with solid fill">
            <a:extLst>
              <a:ext uri="{FF2B5EF4-FFF2-40B4-BE49-F238E27FC236}">
                <a16:creationId xmlns:a16="http://schemas.microsoft.com/office/drawing/2014/main" id="{01C15A94-F048-754E-0A0A-E2499450D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A90875BB-D636-5ED8-AE8D-0C923BE710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FF9457-3BC1-93BA-7FA9-00CCCD7FC85A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1B4906-1FDC-7302-3BD2-6E8C0EBE5099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FAF8C-0F7D-A584-EEFF-600F7939E305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E28F241-0909-41C2-F8D7-B8107696A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97FA0702-6978-64EC-23B7-9F35484AA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691DE9-117E-730F-ADAC-5DB74B95DD38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31C2E7-28B6-0EB1-94C8-D57B6620BE47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2615461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6890" y="2682593"/>
            <a:ext cx="9144000" cy="1655762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816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SM </a:t>
            </a:r>
            <a:r>
              <a:rPr lang="en-ZA" b="1" dirty="0" err="1">
                <a:solidFill>
                  <a:schemeClr val="bg1"/>
                </a:solidFill>
              </a:rPr>
              <a:t>Zondo</a:t>
            </a:r>
            <a:r>
              <a:rPr lang="en-ZA" b="1" dirty="0">
                <a:solidFill>
                  <a:schemeClr val="bg1"/>
                </a:solidFill>
              </a:rPr>
              <a:t> 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4227101" y="1451453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4449825" y="1483642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MANAGE CONSUMABLES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4413439" y="5028776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8507585" y="5049684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6444360" y="5048603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0C62A47-489A-052F-64CD-A145BE45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325685"/>
              </p:ext>
            </p:extLst>
          </p:nvPr>
        </p:nvGraphicFramePr>
        <p:xfrm>
          <a:off x="1841090" y="2014936"/>
          <a:ext cx="6032082" cy="4545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358">
                  <a:extLst>
                    <a:ext uri="{9D8B030D-6E8A-4147-A177-3AD203B41FA5}">
                      <a16:colId xmlns:a16="http://schemas.microsoft.com/office/drawing/2014/main" val="2375169042"/>
                    </a:ext>
                  </a:extLst>
                </a:gridCol>
                <a:gridCol w="1206280">
                  <a:extLst>
                    <a:ext uri="{9D8B030D-6E8A-4147-A177-3AD203B41FA5}">
                      <a16:colId xmlns:a16="http://schemas.microsoft.com/office/drawing/2014/main" val="1583941049"/>
                    </a:ext>
                  </a:extLst>
                </a:gridCol>
                <a:gridCol w="1785444">
                  <a:extLst>
                    <a:ext uri="{9D8B030D-6E8A-4147-A177-3AD203B41FA5}">
                      <a16:colId xmlns:a16="http://schemas.microsoft.com/office/drawing/2014/main" val="1905010859"/>
                    </a:ext>
                  </a:extLst>
                </a:gridCol>
              </a:tblGrid>
              <a:tr h="510532">
                <a:tc>
                  <a:txBody>
                    <a:bodyPr/>
                    <a:lstStyle/>
                    <a:p>
                      <a:r>
                        <a:rPr lang="en-ZA" dirty="0"/>
                        <a:t>Consumable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In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7665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Adhesive Bandages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987656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Sterile Gloves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710880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Syringes and Needles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97718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Alcohol Swabs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12062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Medical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026634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</a:t>
                      </a:r>
                      <a:r>
                        <a:rPr lang="en-ZA" dirty="0" err="1"/>
                        <a:t>underpads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6161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4205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Disposables Gowns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67377"/>
                  </a:ext>
                </a:extLst>
              </a:tr>
              <a:tr h="424308">
                <a:tc>
                  <a:txBody>
                    <a:bodyPr/>
                    <a:lstStyle/>
                    <a:p>
                      <a:r>
                        <a:rPr lang="en-ZA" dirty="0"/>
                        <a:t>Disposable Caps and Shoe Covers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46711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64FB3D-86C4-5085-AC3E-D1348E625A63}"/>
              </a:ext>
            </a:extLst>
          </p:cNvPr>
          <p:cNvSpPr/>
          <p:nvPr/>
        </p:nvSpPr>
        <p:spPr>
          <a:xfrm>
            <a:off x="9758842" y="5705160"/>
            <a:ext cx="1995949" cy="5027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Send Request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2070A7-811B-85E1-0667-05DDFC08E3D3}"/>
              </a:ext>
            </a:extLst>
          </p:cNvPr>
          <p:cNvSpPr/>
          <p:nvPr/>
        </p:nvSpPr>
        <p:spPr>
          <a:xfrm>
            <a:off x="6685394" y="351108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14AE2D-F659-5688-C3C5-48C3C2F896A9}"/>
              </a:ext>
            </a:extLst>
          </p:cNvPr>
          <p:cNvSpPr/>
          <p:nvPr/>
        </p:nvSpPr>
        <p:spPr>
          <a:xfrm>
            <a:off x="6668184" y="4348371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466856-4776-87AC-9A31-BC13448D5A39}"/>
              </a:ext>
            </a:extLst>
          </p:cNvPr>
          <p:cNvSpPr/>
          <p:nvPr/>
        </p:nvSpPr>
        <p:spPr>
          <a:xfrm>
            <a:off x="6654121" y="519872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ED58B-CE12-F84C-23D1-876741939BDE}"/>
              </a:ext>
            </a:extLst>
          </p:cNvPr>
          <p:cNvSpPr/>
          <p:nvPr/>
        </p:nvSpPr>
        <p:spPr>
          <a:xfrm>
            <a:off x="6680818" y="2682593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589B2-029F-DD4A-48FF-C57099A6C86E}"/>
              </a:ext>
            </a:extLst>
          </p:cNvPr>
          <p:cNvSpPr/>
          <p:nvPr/>
        </p:nvSpPr>
        <p:spPr>
          <a:xfrm>
            <a:off x="6654120" y="3077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64512E-0A7D-D1B7-BDA9-6A060F08831C}"/>
              </a:ext>
            </a:extLst>
          </p:cNvPr>
          <p:cNvSpPr/>
          <p:nvPr/>
        </p:nvSpPr>
        <p:spPr>
          <a:xfrm>
            <a:off x="6668185" y="391510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9DAAF8-48FF-29B3-6612-FABEF9832EE7}"/>
              </a:ext>
            </a:extLst>
          </p:cNvPr>
          <p:cNvSpPr/>
          <p:nvPr/>
        </p:nvSpPr>
        <p:spPr>
          <a:xfrm>
            <a:off x="6654119" y="4774002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40AFC-5E0D-2289-C739-B31FF76E7C66}"/>
              </a:ext>
            </a:extLst>
          </p:cNvPr>
          <p:cNvSpPr/>
          <p:nvPr/>
        </p:nvSpPr>
        <p:spPr>
          <a:xfrm>
            <a:off x="6654118" y="5641250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F1AF34-C9FD-2497-2F3F-2ABA0BBB2406}"/>
              </a:ext>
            </a:extLst>
          </p:cNvPr>
          <p:cNvSpPr/>
          <p:nvPr/>
        </p:nvSpPr>
        <p:spPr>
          <a:xfrm>
            <a:off x="6654121" y="6185354"/>
            <a:ext cx="207153" cy="2288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B1B73-F051-AB22-C55D-856F23A77187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A2B226-044C-5110-903F-78091842EF5C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34" name="Graphic 33" descr="Speaker phone with solid fill">
            <a:extLst>
              <a:ext uri="{FF2B5EF4-FFF2-40B4-BE49-F238E27FC236}">
                <a16:creationId xmlns:a16="http://schemas.microsoft.com/office/drawing/2014/main" id="{F68FC72C-8240-9D6C-309B-BDC950F4C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1B9281EA-7D60-BBA9-DF01-1B0F2B60FE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52ECC0-8FF4-7EA9-D4A7-AF6AD6604BE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540C76-60B7-8AC3-7135-E44B54695696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B3BDCC-2BC6-5CB7-0DE5-BE8977F34DEC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9" name="Picture 38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A95F6258-A754-64B1-F87A-80EB8CBB7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40" name="Picture 39" descr="A white globe with a shadow&#10;&#10;Description automatically generated">
            <a:extLst>
              <a:ext uri="{FF2B5EF4-FFF2-40B4-BE49-F238E27FC236}">
                <a16:creationId xmlns:a16="http://schemas.microsoft.com/office/drawing/2014/main" id="{1B4D9CE7-9019-63E2-E96B-5C3CC9311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D1FE4A-42BC-3461-983A-4B63E450C281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647D27-A79E-2471-AA72-CCF7327B0883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3393924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94C2-1741-258A-86A1-F439EF658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D3A7-E6D9-3D2E-1BD5-AC201D5DF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A923222-5D8B-C923-8671-96D7B1A8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long hallway with a reception desk&#10;&#10;Description automatically generated">
            <a:extLst>
              <a:ext uri="{FF2B5EF4-FFF2-40B4-BE49-F238E27FC236}">
                <a16:creationId xmlns:a16="http://schemas.microsoft.com/office/drawing/2014/main" id="{8EA95F0A-E7C8-78FB-4758-8C446DC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50" y="1235919"/>
            <a:ext cx="12192000" cy="716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1141ED-293C-5683-5DC3-FB4F560E0699}"/>
              </a:ext>
            </a:extLst>
          </p:cNvPr>
          <p:cNvSpPr/>
          <p:nvPr/>
        </p:nvSpPr>
        <p:spPr>
          <a:xfrm>
            <a:off x="0" y="671758"/>
            <a:ext cx="12192000" cy="707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333E3-9B3F-D247-6346-A02550DEE57E}"/>
              </a:ext>
            </a:extLst>
          </p:cNvPr>
          <p:cNvSpPr/>
          <p:nvPr/>
        </p:nvSpPr>
        <p:spPr>
          <a:xfrm>
            <a:off x="0" y="698090"/>
            <a:ext cx="3111908" cy="6705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AD5996-AAB2-1B5F-E95E-B3A1D599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4671"/>
            <a:ext cx="1317523" cy="6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FD4C6-3D9B-71D4-4D81-F77F983C554A}"/>
              </a:ext>
            </a:extLst>
          </p:cNvPr>
          <p:cNvSpPr txBox="1"/>
          <p:nvPr/>
        </p:nvSpPr>
        <p:spPr>
          <a:xfrm>
            <a:off x="1243780" y="660698"/>
            <a:ext cx="219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i="1" dirty="0">
                <a:solidFill>
                  <a:schemeClr val="bg1"/>
                </a:solidFill>
              </a:rPr>
              <a:t>Batho</a:t>
            </a:r>
            <a:r>
              <a:rPr lang="en-ZA" dirty="0"/>
              <a:t> Healthcare</a:t>
            </a:r>
          </a:p>
        </p:txBody>
      </p:sp>
      <p:pic>
        <p:nvPicPr>
          <p:cNvPr id="17" name="Picture 16" descr="A person sitting at a desk with her hand on her chin&#10;&#10;Description automatically generated">
            <a:extLst>
              <a:ext uri="{FF2B5EF4-FFF2-40B4-BE49-F238E27FC236}">
                <a16:creationId xmlns:a16="http://schemas.microsoft.com/office/drawing/2014/main" id="{DE39C315-9E45-A8E2-353B-3DCD1A6BE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67" y="675170"/>
            <a:ext cx="771833" cy="683950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975455-24F0-0A70-5D2E-87906C3EBF26}"/>
              </a:ext>
            </a:extLst>
          </p:cNvPr>
          <p:cNvSpPr txBox="1"/>
          <p:nvPr/>
        </p:nvSpPr>
        <p:spPr>
          <a:xfrm>
            <a:off x="9697391" y="684671"/>
            <a:ext cx="211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    Welcome!!</a:t>
            </a:r>
          </a:p>
          <a:p>
            <a:r>
              <a:rPr lang="en-ZA" b="1" dirty="0">
                <a:solidFill>
                  <a:schemeClr val="bg1"/>
                </a:solidFill>
              </a:rPr>
              <a:t>Doctor Mnisi</a:t>
            </a:r>
          </a:p>
          <a:p>
            <a:endParaRPr lang="en-ZA" sz="1200" b="1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C1CC82-65E6-61C5-9931-7113FA52F322}"/>
              </a:ext>
            </a:extLst>
          </p:cNvPr>
          <p:cNvSpPr/>
          <p:nvPr/>
        </p:nvSpPr>
        <p:spPr>
          <a:xfrm>
            <a:off x="3375287" y="1593771"/>
            <a:ext cx="3387662" cy="462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2E522-5C94-40F4-BDE4-571B819F3A79}"/>
              </a:ext>
            </a:extLst>
          </p:cNvPr>
          <p:cNvSpPr txBox="1"/>
          <p:nvPr/>
        </p:nvSpPr>
        <p:spPr>
          <a:xfrm>
            <a:off x="3879353" y="1606185"/>
            <a:ext cx="364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 Patient Discharge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04E647-6C6E-C0D2-E8BB-A091F2A30279}"/>
              </a:ext>
            </a:extLst>
          </p:cNvPr>
          <p:cNvSpPr/>
          <p:nvPr/>
        </p:nvSpPr>
        <p:spPr>
          <a:xfrm>
            <a:off x="3375287" y="4429919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</a:rPr>
              <a:t>ADD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1BD1266-FE0D-CF6E-393A-7FE77E9AAB07}"/>
              </a:ext>
            </a:extLst>
          </p:cNvPr>
          <p:cNvSpPr/>
          <p:nvPr/>
        </p:nvSpPr>
        <p:spPr>
          <a:xfrm>
            <a:off x="7449722" y="4253886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DELETE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101253-5AAF-49DD-790C-EFED0B95156F}"/>
              </a:ext>
            </a:extLst>
          </p:cNvPr>
          <p:cNvSpPr/>
          <p:nvPr/>
        </p:nvSpPr>
        <p:spPr>
          <a:xfrm>
            <a:off x="5382477" y="4476481"/>
            <a:ext cx="1151031" cy="2703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UPDATE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70F75-4523-F6BC-4DA5-51451799CB62}"/>
              </a:ext>
            </a:extLst>
          </p:cNvPr>
          <p:cNvSpPr/>
          <p:nvPr/>
        </p:nvSpPr>
        <p:spPr>
          <a:xfrm>
            <a:off x="-24150" y="6877704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F3C22-A279-150D-804D-140EFE2F2F82}"/>
              </a:ext>
            </a:extLst>
          </p:cNvPr>
          <p:cNvSpPr txBox="1"/>
          <p:nvPr/>
        </p:nvSpPr>
        <p:spPr>
          <a:xfrm>
            <a:off x="1374061" y="741847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13" name="Graphic 12" descr="Speaker phone with solid fill">
            <a:extLst>
              <a:ext uri="{FF2B5EF4-FFF2-40B4-BE49-F238E27FC236}">
                <a16:creationId xmlns:a16="http://schemas.microsoft.com/office/drawing/2014/main" id="{184F2196-05C2-5DA9-9D59-DD9CF61AF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222" y="7435557"/>
            <a:ext cx="393896" cy="393896"/>
          </a:xfrm>
          <a:prstGeom prst="rect">
            <a:avLst/>
          </a:prstGeom>
        </p:spPr>
      </p:pic>
      <p:pic>
        <p:nvPicPr>
          <p:cNvPr id="14" name="Graphic 13" descr="Envelope with solid fill">
            <a:extLst>
              <a:ext uri="{FF2B5EF4-FFF2-40B4-BE49-F238E27FC236}">
                <a16:creationId xmlns:a16="http://schemas.microsoft.com/office/drawing/2014/main" id="{EE5DBAD4-3AE2-5DDC-A350-40C82B057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672" y="7156527"/>
            <a:ext cx="291802" cy="291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DBE4A2-BF76-CEBC-BE83-06772DCD7B2E}"/>
              </a:ext>
            </a:extLst>
          </p:cNvPr>
          <p:cNvSpPr txBox="1"/>
          <p:nvPr/>
        </p:nvSpPr>
        <p:spPr>
          <a:xfrm>
            <a:off x="5008099" y="7066225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27FCE-0C50-37F2-4545-BEC6F170822F}"/>
              </a:ext>
            </a:extLst>
          </p:cNvPr>
          <p:cNvSpPr txBox="1"/>
          <p:nvPr/>
        </p:nvSpPr>
        <p:spPr>
          <a:xfrm>
            <a:off x="1312317" y="7121646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0A5A5C-65F0-3A72-2BAC-91041DF855EE}"/>
              </a:ext>
            </a:extLst>
          </p:cNvPr>
          <p:cNvSpPr txBox="1"/>
          <p:nvPr/>
        </p:nvSpPr>
        <p:spPr>
          <a:xfrm>
            <a:off x="1008202" y="6858000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21" name="Picture 20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84F2DBFF-6008-21BF-4940-033604E7F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2" y="6877705"/>
            <a:ext cx="1019653" cy="997683"/>
          </a:xfrm>
          <a:prstGeom prst="rect">
            <a:avLst/>
          </a:prstGeom>
        </p:spPr>
      </p:pic>
      <p:pic>
        <p:nvPicPr>
          <p:cNvPr id="22" name="Picture 21" descr="A white globe with a shadow&#10;&#10;Description automatically generated">
            <a:extLst>
              <a:ext uri="{FF2B5EF4-FFF2-40B4-BE49-F238E27FC236}">
                <a16:creationId xmlns:a16="http://schemas.microsoft.com/office/drawing/2014/main" id="{8EC355A9-7A1F-1E9C-B7A1-B9D4245922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70" y="7091233"/>
            <a:ext cx="312697" cy="3272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2D12BB6-5C74-6428-A1FA-6575B0FCA60D}"/>
              </a:ext>
            </a:extLst>
          </p:cNvPr>
          <p:cNvSpPr txBox="1"/>
          <p:nvPr/>
        </p:nvSpPr>
        <p:spPr>
          <a:xfrm>
            <a:off x="4990288" y="7325373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9D440C-47A3-C822-52F4-8ED22548EFA9}"/>
              </a:ext>
            </a:extLst>
          </p:cNvPr>
          <p:cNvSpPr txBox="1"/>
          <p:nvPr/>
        </p:nvSpPr>
        <p:spPr>
          <a:xfrm>
            <a:off x="9341342" y="7613912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407591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-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0315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********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Show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26333-EB04-2F6B-C631-D4641A80FD87}"/>
              </a:ext>
            </a:extLst>
          </p:cNvPr>
          <p:cNvSpPr txBox="1"/>
          <p:nvPr/>
        </p:nvSpPr>
        <p:spPr>
          <a:xfrm>
            <a:off x="1059066" y="4334186"/>
            <a:ext cx="2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Invalid login credentials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BF3101C-4BEA-5AD3-B1C7-61A27234B8D7}"/>
              </a:ext>
            </a:extLst>
          </p:cNvPr>
          <p:cNvSpPr/>
          <p:nvPr/>
        </p:nvSpPr>
        <p:spPr>
          <a:xfrm>
            <a:off x="5599518" y="1804143"/>
            <a:ext cx="2698908" cy="974080"/>
          </a:xfrm>
          <a:prstGeom prst="wedgeRectCallout">
            <a:avLst>
              <a:gd name="adj1" fmla="val -83258"/>
              <a:gd name="adj2" fmla="val 5632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AAB15-8A3E-0B2A-05C8-9EAFB436F0C2}"/>
              </a:ext>
            </a:extLst>
          </p:cNvPr>
          <p:cNvSpPr txBox="1"/>
          <p:nvPr/>
        </p:nvSpPr>
        <p:spPr>
          <a:xfrm>
            <a:off x="5530397" y="1749969"/>
            <a:ext cx="2866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/>
              <a:t>The password must be in the following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521D-8619-51A8-E522-A6BE416CE679}"/>
              </a:ext>
            </a:extLst>
          </p:cNvPr>
          <p:cNvSpPr txBox="1"/>
          <p:nvPr/>
        </p:nvSpPr>
        <p:spPr>
          <a:xfrm>
            <a:off x="5626745" y="2012743"/>
            <a:ext cx="2862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Start with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Maximum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No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C09222-13DB-74D5-3AEF-FEF0613C8F25}"/>
              </a:ext>
            </a:extLst>
          </p:cNvPr>
          <p:cNvSpPr/>
          <p:nvPr/>
        </p:nvSpPr>
        <p:spPr>
          <a:xfrm>
            <a:off x="0" y="5866751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7FB50-F61C-1064-52E8-64FBFB84D198}"/>
              </a:ext>
            </a:extLst>
          </p:cNvPr>
          <p:cNvSpPr txBox="1"/>
          <p:nvPr/>
        </p:nvSpPr>
        <p:spPr>
          <a:xfrm>
            <a:off x="1398211" y="6407521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8" name="Graphic 27" descr="Speaker phone with solid fill">
            <a:extLst>
              <a:ext uri="{FF2B5EF4-FFF2-40B4-BE49-F238E27FC236}">
                <a16:creationId xmlns:a16="http://schemas.microsoft.com/office/drawing/2014/main" id="{313A5C2D-8B3E-7FF3-B1FD-5CF79464E9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6424604"/>
            <a:ext cx="393896" cy="393896"/>
          </a:xfrm>
          <a:prstGeom prst="rect">
            <a:avLst/>
          </a:prstGeom>
        </p:spPr>
      </p:pic>
      <p:pic>
        <p:nvPicPr>
          <p:cNvPr id="29" name="Graphic 28" descr="Envelope with solid fill">
            <a:extLst>
              <a:ext uri="{FF2B5EF4-FFF2-40B4-BE49-F238E27FC236}">
                <a16:creationId xmlns:a16="http://schemas.microsoft.com/office/drawing/2014/main" id="{CE09DD75-40F5-6690-F3B4-7695DA017F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6145574"/>
            <a:ext cx="291802" cy="291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878DE3-7302-5E22-9121-29C03A5A2B88}"/>
              </a:ext>
            </a:extLst>
          </p:cNvPr>
          <p:cNvSpPr txBox="1"/>
          <p:nvPr/>
        </p:nvSpPr>
        <p:spPr>
          <a:xfrm>
            <a:off x="5032249" y="6055272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43A89B-1CF3-F6CA-4DB2-7FCD55388528}"/>
              </a:ext>
            </a:extLst>
          </p:cNvPr>
          <p:cNvSpPr txBox="1"/>
          <p:nvPr/>
        </p:nvSpPr>
        <p:spPr>
          <a:xfrm>
            <a:off x="1336467" y="6110693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FB67A-335F-CDFF-E2F4-D4ED9B39FAA0}"/>
              </a:ext>
            </a:extLst>
          </p:cNvPr>
          <p:cNvSpPr txBox="1"/>
          <p:nvPr/>
        </p:nvSpPr>
        <p:spPr>
          <a:xfrm>
            <a:off x="1032352" y="5847047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3" name="Picture 32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1D123861-DAE7-34F1-8DD3-60BA643AA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66752"/>
            <a:ext cx="1019653" cy="997683"/>
          </a:xfrm>
          <a:prstGeom prst="rect">
            <a:avLst/>
          </a:prstGeom>
        </p:spPr>
      </p:pic>
      <p:pic>
        <p:nvPicPr>
          <p:cNvPr id="34" name="Picture 33" descr="A white globe with a shadow&#10;&#10;Description automatically generated">
            <a:extLst>
              <a:ext uri="{FF2B5EF4-FFF2-40B4-BE49-F238E27FC236}">
                <a16:creationId xmlns:a16="http://schemas.microsoft.com/office/drawing/2014/main" id="{3E5CCE97-D5B8-C1D1-2114-B9F18F31BB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80280"/>
            <a:ext cx="312697" cy="3272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EE88F5-3069-46C8-3C5A-A5297CCFFBE7}"/>
              </a:ext>
            </a:extLst>
          </p:cNvPr>
          <p:cNvSpPr txBox="1"/>
          <p:nvPr/>
        </p:nvSpPr>
        <p:spPr>
          <a:xfrm>
            <a:off x="5014438" y="6314420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69F155-E872-AA4D-5094-7671F46A972F}"/>
              </a:ext>
            </a:extLst>
          </p:cNvPr>
          <p:cNvSpPr txBox="1"/>
          <p:nvPr/>
        </p:nvSpPr>
        <p:spPr>
          <a:xfrm>
            <a:off x="9365492" y="6602959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49452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nurse touching a patient's shoulder&#10;&#10;Description automatically generated">
            <a:extLst>
              <a:ext uri="{FF2B5EF4-FFF2-40B4-BE49-F238E27FC236}">
                <a16:creationId xmlns:a16="http://schemas.microsoft.com/office/drawing/2014/main" id="{AF859F69-1013-F4FB-DF05-D53254473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21207" b="-1"/>
          <a:stretch/>
        </p:blipFill>
        <p:spPr>
          <a:xfrm>
            <a:off x="6069912" y="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E402C-7A96-1803-B1C1-A5C021980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r="10382" b="2"/>
          <a:stretch/>
        </p:blipFill>
        <p:spPr>
          <a:xfrm>
            <a:off x="0" y="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B0588E-4D51-F408-3645-95DD5554F468}"/>
              </a:ext>
            </a:extLst>
          </p:cNvPr>
          <p:cNvSpPr/>
          <p:nvPr/>
        </p:nvSpPr>
        <p:spPr>
          <a:xfrm>
            <a:off x="591467" y="301460"/>
            <a:ext cx="4590133" cy="471299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B16D-FB3A-E913-D228-214A935410BB}"/>
              </a:ext>
            </a:extLst>
          </p:cNvPr>
          <p:cNvSpPr txBox="1"/>
          <p:nvPr/>
        </p:nvSpPr>
        <p:spPr>
          <a:xfrm>
            <a:off x="2310581" y="7374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CC1C0-6A84-8E35-422E-6012AEAD410C}"/>
              </a:ext>
            </a:extLst>
          </p:cNvPr>
          <p:cNvSpPr txBox="1"/>
          <p:nvPr/>
        </p:nvSpPr>
        <p:spPr>
          <a:xfrm>
            <a:off x="875071" y="1489587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25F60-71E6-388E-838F-5F1211811ABE}"/>
              </a:ext>
            </a:extLst>
          </p:cNvPr>
          <p:cNvSpPr txBox="1"/>
          <p:nvPr/>
        </p:nvSpPr>
        <p:spPr>
          <a:xfrm>
            <a:off x="943897" y="2401827"/>
            <a:ext cx="13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4F7438-CA02-2857-5D3C-80F523E175E9}"/>
              </a:ext>
            </a:extLst>
          </p:cNvPr>
          <p:cNvSpPr/>
          <p:nvPr/>
        </p:nvSpPr>
        <p:spPr>
          <a:xfrm>
            <a:off x="1002890" y="1858920"/>
            <a:ext cx="3795252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ntshuxekoyvonne@gmail.com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CA931-F5A6-AC5E-C5C4-80AE671AD298}"/>
              </a:ext>
            </a:extLst>
          </p:cNvPr>
          <p:cNvSpPr/>
          <p:nvPr/>
        </p:nvSpPr>
        <p:spPr>
          <a:xfrm>
            <a:off x="1002890" y="2764096"/>
            <a:ext cx="3716594" cy="369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Yvonne@2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2829B031-FA20-82C6-6E83-A2A220060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6801" y="2778222"/>
            <a:ext cx="369332" cy="369332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EA27DD4E-C0A4-14A2-0076-D4DEDBD13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654" y="1804142"/>
            <a:ext cx="456704" cy="45670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DA9956-6509-2132-CF25-923483BDFBC8}"/>
              </a:ext>
            </a:extLst>
          </p:cNvPr>
          <p:cNvSpPr/>
          <p:nvPr/>
        </p:nvSpPr>
        <p:spPr>
          <a:xfrm>
            <a:off x="1803454" y="3669272"/>
            <a:ext cx="1928654" cy="36933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E9214-7F95-491B-B450-1A50BA2549F3}"/>
              </a:ext>
            </a:extLst>
          </p:cNvPr>
          <p:cNvSpPr txBox="1"/>
          <p:nvPr/>
        </p:nvSpPr>
        <p:spPr>
          <a:xfrm>
            <a:off x="2337461" y="36382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CE12E-C243-619F-75E2-BFB5BA752B0F}"/>
              </a:ext>
            </a:extLst>
          </p:cNvPr>
          <p:cNvSpPr txBox="1"/>
          <p:nvPr/>
        </p:nvSpPr>
        <p:spPr>
          <a:xfrm>
            <a:off x="2976851" y="3262908"/>
            <a:ext cx="20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u="sng" dirty="0">
                <a:solidFill>
                  <a:schemeClr val="bg1"/>
                </a:solidFill>
              </a:rPr>
              <a:t>Forgot password?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5CDA0B-99ED-4846-AFE4-128CCADCD35F}"/>
              </a:ext>
            </a:extLst>
          </p:cNvPr>
          <p:cNvSpPr/>
          <p:nvPr/>
        </p:nvSpPr>
        <p:spPr>
          <a:xfrm>
            <a:off x="3654192" y="2758101"/>
            <a:ext cx="1091381" cy="3552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B918E-CFBA-D2F2-5E46-B2D0782C0AA9}"/>
              </a:ext>
            </a:extLst>
          </p:cNvPr>
          <p:cNvSpPr txBox="1"/>
          <p:nvPr/>
        </p:nvSpPr>
        <p:spPr>
          <a:xfrm>
            <a:off x="3628103" y="27975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Hide</a:t>
            </a:r>
          </a:p>
        </p:txBody>
      </p:sp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2BD679E6-1815-072E-68B2-88F61C986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1078" y="2797573"/>
            <a:ext cx="369332" cy="36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B2D85-ABED-93F1-57D4-744153BAC18A}"/>
              </a:ext>
            </a:extLst>
          </p:cNvPr>
          <p:cNvSpPr txBox="1"/>
          <p:nvPr/>
        </p:nvSpPr>
        <p:spPr>
          <a:xfrm>
            <a:off x="4832307" y="189151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2CB3B-A4C8-E9EE-0421-463CB16BC3A4}"/>
              </a:ext>
            </a:extLst>
          </p:cNvPr>
          <p:cNvSpPr txBox="1"/>
          <p:nvPr/>
        </p:nvSpPr>
        <p:spPr>
          <a:xfrm>
            <a:off x="4771662" y="2787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26333-EB04-2F6B-C631-D4641A80FD87}"/>
              </a:ext>
            </a:extLst>
          </p:cNvPr>
          <p:cNvSpPr txBox="1"/>
          <p:nvPr/>
        </p:nvSpPr>
        <p:spPr>
          <a:xfrm>
            <a:off x="1059066" y="4334186"/>
            <a:ext cx="267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Invalid login credentials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BF3101C-4BEA-5AD3-B1C7-61A27234B8D7}"/>
              </a:ext>
            </a:extLst>
          </p:cNvPr>
          <p:cNvSpPr/>
          <p:nvPr/>
        </p:nvSpPr>
        <p:spPr>
          <a:xfrm>
            <a:off x="5599518" y="1804143"/>
            <a:ext cx="2698908" cy="974080"/>
          </a:xfrm>
          <a:prstGeom prst="wedgeRectCallout">
            <a:avLst>
              <a:gd name="adj1" fmla="val -83258"/>
              <a:gd name="adj2" fmla="val 56323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AAB15-8A3E-0B2A-05C8-9EAFB436F0C2}"/>
              </a:ext>
            </a:extLst>
          </p:cNvPr>
          <p:cNvSpPr txBox="1"/>
          <p:nvPr/>
        </p:nvSpPr>
        <p:spPr>
          <a:xfrm>
            <a:off x="5530397" y="1749969"/>
            <a:ext cx="2866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/>
              <a:t>The password must be in the following format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D521D-8619-51A8-E522-A6BE416CE679}"/>
              </a:ext>
            </a:extLst>
          </p:cNvPr>
          <p:cNvSpPr txBox="1"/>
          <p:nvPr/>
        </p:nvSpPr>
        <p:spPr>
          <a:xfrm>
            <a:off x="5626745" y="2012743"/>
            <a:ext cx="2862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Start with Uppercase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Maximum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900" dirty="0"/>
              <a:t>No special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ABBF67-921B-2B68-C0EE-7A285DAF5F9E}"/>
              </a:ext>
            </a:extLst>
          </p:cNvPr>
          <p:cNvSpPr txBox="1"/>
          <p:nvPr/>
        </p:nvSpPr>
        <p:spPr>
          <a:xfrm>
            <a:off x="4316779" y="2757289"/>
            <a:ext cx="38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/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2FE5DC-0E77-D245-3212-E6447C0A9F7F}"/>
              </a:ext>
            </a:extLst>
          </p:cNvPr>
          <p:cNvSpPr/>
          <p:nvPr/>
        </p:nvSpPr>
        <p:spPr>
          <a:xfrm>
            <a:off x="0" y="5854628"/>
            <a:ext cx="12240298" cy="99768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557641-C4F4-495E-7EDC-40304AAF7A19}"/>
              </a:ext>
            </a:extLst>
          </p:cNvPr>
          <p:cNvSpPr txBox="1"/>
          <p:nvPr/>
        </p:nvSpPr>
        <p:spPr>
          <a:xfrm>
            <a:off x="1398211" y="6395398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+31 156 7789</a:t>
            </a:r>
          </a:p>
        </p:txBody>
      </p:sp>
      <p:pic>
        <p:nvPicPr>
          <p:cNvPr id="29" name="Graphic 28" descr="Speaker phone with solid fill">
            <a:extLst>
              <a:ext uri="{FF2B5EF4-FFF2-40B4-BE49-F238E27FC236}">
                <a16:creationId xmlns:a16="http://schemas.microsoft.com/office/drawing/2014/main" id="{1CEE35AB-66B5-5ECF-A318-6C16479AC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372" y="6412481"/>
            <a:ext cx="393896" cy="393896"/>
          </a:xfrm>
          <a:prstGeom prst="rect">
            <a:avLst/>
          </a:prstGeom>
        </p:spPr>
      </p:pic>
      <p:pic>
        <p:nvPicPr>
          <p:cNvPr id="30" name="Graphic 29" descr="Envelope with solid fill">
            <a:extLst>
              <a:ext uri="{FF2B5EF4-FFF2-40B4-BE49-F238E27FC236}">
                <a16:creationId xmlns:a16="http://schemas.microsoft.com/office/drawing/2014/main" id="{B5AF3C25-A4E5-A775-D98E-47252AE5BF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822" y="6133451"/>
            <a:ext cx="291802" cy="2918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CB99F9-37D5-795E-E31D-DABF8BE58AF7}"/>
              </a:ext>
            </a:extLst>
          </p:cNvPr>
          <p:cNvSpPr txBox="1"/>
          <p:nvPr/>
        </p:nvSpPr>
        <p:spPr>
          <a:xfrm>
            <a:off x="5032249" y="6043149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www.bathohealthcare.ac.za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C03397-7F8F-25EC-8595-321CB2873DAD}"/>
              </a:ext>
            </a:extLst>
          </p:cNvPr>
          <p:cNvSpPr txBox="1"/>
          <p:nvPr/>
        </p:nvSpPr>
        <p:spPr>
          <a:xfrm>
            <a:off x="1336467" y="6098570"/>
            <a:ext cx="31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Bathohealthcare@gmail.com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83DAB-C3BD-00A0-7C9F-9CA6C9993F17}"/>
              </a:ext>
            </a:extLst>
          </p:cNvPr>
          <p:cNvSpPr txBox="1"/>
          <p:nvPr/>
        </p:nvSpPr>
        <p:spPr>
          <a:xfrm>
            <a:off x="1032352" y="5834924"/>
            <a:ext cx="2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Batho Healthcare Info</a:t>
            </a:r>
          </a:p>
        </p:txBody>
      </p:sp>
      <p:pic>
        <p:nvPicPr>
          <p:cNvPr id="34" name="Picture 33" descr="A logo for a health care company&#10;&#10;Description automatically generated">
            <a:extLst>
              <a:ext uri="{FF2B5EF4-FFF2-40B4-BE49-F238E27FC236}">
                <a16:creationId xmlns:a16="http://schemas.microsoft.com/office/drawing/2014/main" id="{842027BE-91D4-C23F-0E87-F1122ED03D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" y="5854629"/>
            <a:ext cx="1019653" cy="997683"/>
          </a:xfrm>
          <a:prstGeom prst="rect">
            <a:avLst/>
          </a:prstGeom>
        </p:spPr>
      </p:pic>
      <p:pic>
        <p:nvPicPr>
          <p:cNvPr id="35" name="Picture 34" descr="A white globe with a shadow&#10;&#10;Description automatically generated">
            <a:extLst>
              <a:ext uri="{FF2B5EF4-FFF2-40B4-BE49-F238E27FC236}">
                <a16:creationId xmlns:a16="http://schemas.microsoft.com/office/drawing/2014/main" id="{1193E087-65C7-7BF7-95E6-C7B2BA9688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20" y="6068157"/>
            <a:ext cx="312697" cy="32724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AEE09B-3006-E721-8095-354415F9CD49}"/>
              </a:ext>
            </a:extLst>
          </p:cNvPr>
          <p:cNvSpPr txBox="1"/>
          <p:nvPr/>
        </p:nvSpPr>
        <p:spPr>
          <a:xfrm>
            <a:off x="5014438" y="6302297"/>
            <a:ext cx="431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Emergency Contact: +51 456 7786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7FF1F9-F4D6-8701-DEC3-24D740DF5A62}"/>
              </a:ext>
            </a:extLst>
          </p:cNvPr>
          <p:cNvSpPr txBox="1"/>
          <p:nvPr/>
        </p:nvSpPr>
        <p:spPr>
          <a:xfrm>
            <a:off x="9365492" y="6590836"/>
            <a:ext cx="4621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>
                <a:solidFill>
                  <a:schemeClr val="bg1"/>
                </a:solidFill>
              </a:rPr>
              <a:t>@All Right Reserved by MMNK DEVELOPERS</a:t>
            </a:r>
          </a:p>
        </p:txBody>
      </p:sp>
    </p:spTree>
    <p:extLst>
      <p:ext uri="{BB962C8B-B14F-4D97-AF65-F5344CB8AC3E}">
        <p14:creationId xmlns:p14="http://schemas.microsoft.com/office/powerpoint/2010/main" val="147400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6994</TotalTime>
  <Words>5240</Words>
  <Application>Microsoft Office PowerPoint</Application>
  <PresentationFormat>Widescreen</PresentationFormat>
  <Paragraphs>1815</Paragraphs>
  <Slides>73</Slides>
  <Notes>62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Mashava, Ntshuxeko, (Ms) (s225393816)</dc:creator>
  <cp:lastModifiedBy>Mashava, Ntshuxeko, (Ms) (s225393816)</cp:lastModifiedBy>
  <cp:revision>3</cp:revision>
  <dcterms:created xsi:type="dcterms:W3CDTF">2024-05-13T07:31:12Z</dcterms:created>
  <dcterms:modified xsi:type="dcterms:W3CDTF">2024-05-25T21:20:41Z</dcterms:modified>
</cp:coreProperties>
</file>